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5" r:id="rId2"/>
    <p:sldId id="356" r:id="rId3"/>
    <p:sldId id="552" r:id="rId4"/>
    <p:sldId id="485" r:id="rId5"/>
    <p:sldId id="541" r:id="rId6"/>
    <p:sldId id="560" r:id="rId7"/>
    <p:sldId id="565" r:id="rId8"/>
    <p:sldId id="568" r:id="rId9"/>
    <p:sldId id="566" r:id="rId10"/>
    <p:sldId id="569" r:id="rId11"/>
    <p:sldId id="562" r:id="rId12"/>
    <p:sldId id="564" r:id="rId13"/>
    <p:sldId id="542" r:id="rId14"/>
    <p:sldId id="539" r:id="rId15"/>
    <p:sldId id="545" r:id="rId16"/>
    <p:sldId id="559" r:id="rId17"/>
    <p:sldId id="553" r:id="rId18"/>
    <p:sldId id="554" r:id="rId19"/>
    <p:sldId id="555" r:id="rId20"/>
    <p:sldId id="557" r:id="rId21"/>
    <p:sldId id="504" r:id="rId22"/>
    <p:sldId id="558" r:id="rId23"/>
    <p:sldId id="349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9808" autoAdjust="0"/>
  </p:normalViewPr>
  <p:slideViewPr>
    <p:cSldViewPr snapToGrid="0" showGuides="1">
      <p:cViewPr varScale="1">
        <p:scale>
          <a:sx n="93" d="100"/>
          <a:sy n="93" d="100"/>
        </p:scale>
        <p:origin x="-876" y="-90"/>
      </p:cViewPr>
      <p:guideLst>
        <p:guide orient="horz" pos="2448"/>
        <p:guide orient="horz" pos="402"/>
        <p:guide orient="horz" pos="2784"/>
        <p:guide orient="horz" pos="3408"/>
        <p:guide pos="2878"/>
        <p:guide pos="216"/>
      </p:guideLst>
    </p:cSldViewPr>
  </p:slideViewPr>
  <p:outlineViewPr>
    <p:cViewPr>
      <p:scale>
        <a:sx n="33" d="100"/>
        <a:sy n="33" d="100"/>
      </p:scale>
      <p:origin x="0" y="12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28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5/27/2010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87096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 smtClean="0"/>
              <a:t>Extreme Networks Confidential and Proprietary.                                                                              For Internal Use Only.  Not to be distributed outside of Extreme Networks, Inc.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5/27/2010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886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Extreme Networks Confidential and Proprietary.                                                                              For Internal Use Only.  Not to be distributed outside of Extreme Networks,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SP world the NMS is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important. Yes, we have cutting edge platforms but SP’s tend to look for great SOLUTIONS, not just excellent NE.</a:t>
            </a:r>
          </a:p>
          <a:p>
            <a:r>
              <a:rPr lang="en-US" baseline="0" dirty="0" smtClean="0"/>
              <a:t>With RSA we have a great top-down  SP solution.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©  2008 Extreme Networks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FBFDAE-536E-42F8-A3CF-68B59855BA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Extreme Networks Confidential and Proprietary.          ©  2008 Extreme Networks Inc. All rights reserved.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D4698-15ED-4604-82D8-2D8FA1D7574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Synergistic approach makes combined</a:t>
            </a:r>
            <a:r>
              <a:rPr lang="en-US" baseline="0" dirty="0" smtClean="0"/>
              <a:t> product very attractive.</a:t>
            </a:r>
            <a:endParaRPr lang="en-US" dirty="0" smtClean="0"/>
          </a:p>
          <a:p>
            <a:r>
              <a:rPr lang="en-US" dirty="0" smtClean="0"/>
              <a:t>Shorter</a:t>
            </a:r>
            <a:r>
              <a:rPr lang="en-US" baseline="0" dirty="0" smtClean="0"/>
              <a:t> time to market.</a:t>
            </a:r>
          </a:p>
          <a:p>
            <a:r>
              <a:rPr lang="en-US" baseline="0" dirty="0" smtClean="0"/>
              <a:t>Differentiator for our SP solution.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©  2008 Extreme Networks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FBFDAE-536E-42F8-A3CF-68B59855BA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How we do it.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Make it simple: Point and click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Make them stay: Assuring</a:t>
            </a:r>
            <a:r>
              <a:rPr lang="en-US" baseline="0" dirty="0" smtClean="0">
                <a:latin typeface="Arial" charset="0"/>
              </a:rPr>
              <a:t> the service</a:t>
            </a:r>
          </a:p>
          <a:p>
            <a:pPr eaLnBrk="1" hangingPunct="1"/>
            <a:r>
              <a:rPr lang="en-US" baseline="0" dirty="0" smtClean="0">
                <a:latin typeface="Arial" charset="0"/>
              </a:rPr>
              <a:t>Engineer the network correctly in order to </a:t>
            </a:r>
            <a:r>
              <a:rPr lang="en-US" baseline="0" dirty="0" err="1" smtClean="0">
                <a:latin typeface="Arial" charset="0"/>
              </a:rPr>
              <a:t>maximise</a:t>
            </a:r>
            <a:r>
              <a:rPr lang="en-US" baseline="0" dirty="0" smtClean="0">
                <a:latin typeface="Arial" charset="0"/>
              </a:rPr>
              <a:t> revenue.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baseline="0" dirty="0" smtClean="0">
              <a:latin typeface="Arial" charset="0"/>
            </a:endParaRPr>
          </a:p>
        </p:txBody>
      </p:sp>
      <p:sp>
        <p:nvSpPr>
          <p:cNvPr id="41987" name="Footer Placeholder 3"/>
          <p:cNvSpPr txBox="1">
            <a:spLocks noGrp="1"/>
          </p:cNvSpPr>
          <p:nvPr/>
        </p:nvSpPr>
        <p:spPr bwMode="auto">
          <a:xfrm>
            <a:off x="0" y="8685706"/>
            <a:ext cx="2971800" cy="45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r>
              <a:rPr lang="en-US" sz="900" dirty="0"/>
              <a:t>Extreme Networks Confidential and Proprietary.          ©  2008 Extreme Networks Inc. All rights reserved.</a:t>
            </a:r>
          </a:p>
        </p:txBody>
      </p:sp>
      <p:sp>
        <p:nvSpPr>
          <p:cNvPr id="41988" name="Slide Number Placeholder 4"/>
          <p:cNvSpPr txBox="1">
            <a:spLocks noGrp="1"/>
          </p:cNvSpPr>
          <p:nvPr/>
        </p:nvSpPr>
        <p:spPr bwMode="auto">
          <a:xfrm>
            <a:off x="3884613" y="8685706"/>
            <a:ext cx="2971800" cy="45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368AF90-D870-4762-9CEB-63C176D92D11}" type="slidenum">
              <a:rPr lang="en-US" sz="1200"/>
              <a:pPr algn="r"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Complete integrated</a:t>
            </a:r>
            <a:r>
              <a:rPr lang="en-US" baseline="0" dirty="0" smtClean="0"/>
              <a:t> solution.</a:t>
            </a:r>
          </a:p>
          <a:p>
            <a:pPr defTabSz="86493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Service/Network/Element mgr all in a single platform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©  2008 Extreme Networks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FBFDAE-536E-42F8-A3CF-68B59855BA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</a:t>
            </a:r>
            <a:r>
              <a:rPr lang="en-US" baseline="0" dirty="0" smtClean="0"/>
              <a:t> pricing structure – pay as you grow.</a:t>
            </a:r>
          </a:p>
          <a:p>
            <a:r>
              <a:rPr lang="en-US" baseline="0" dirty="0" smtClean="0"/>
              <a:t>+50 pack</a:t>
            </a:r>
          </a:p>
          <a:p>
            <a:r>
              <a:rPr lang="en-US" baseline="0" dirty="0" smtClean="0"/>
              <a:t>+250 pack</a:t>
            </a:r>
          </a:p>
          <a:p>
            <a:r>
              <a:rPr lang="en-US" baseline="0" dirty="0" smtClean="0"/>
              <a:t>Special feature pack PBB/VPLS</a:t>
            </a:r>
          </a:p>
          <a:p>
            <a:r>
              <a:rPr lang="en-US" baseline="0" dirty="0" smtClean="0"/>
              <a:t>Annual maintenance and subscription charge – All updates and fixes plus access to 24 hour TAC.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©  2008 Extreme Networks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FBFDAE-536E-42F8-A3CF-68B59855BA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Part of our portfolio</a:t>
            </a:r>
          </a:p>
          <a:p>
            <a:r>
              <a:rPr lang="en-US" baseline="0" dirty="0" smtClean="0"/>
              <a:t>Excellent fit</a:t>
            </a:r>
          </a:p>
          <a:p>
            <a:r>
              <a:rPr lang="en-US" baseline="0" dirty="0" smtClean="0"/>
              <a:t>Consistent </a:t>
            </a:r>
          </a:p>
          <a:p>
            <a:r>
              <a:rPr lang="en-US" baseline="0" dirty="0" smtClean="0"/>
              <a:t>Releases will more or less coincide with XOS release – twice a year. One XOS – one RSA.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©  2008 Extreme Networks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FBFDAE-536E-42F8-A3CF-68B59855BA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Page </a:t>
            </a:r>
            <a:fld id="{480AEE55-C44E-4190-891F-3B00DC85562F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152400" y="8551703"/>
            <a:ext cx="757238" cy="4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900"/>
              <a:t>Page </a:t>
            </a:r>
            <a:fld id="{07307251-1A25-40FF-B6F9-34C7CF77DCEF}" type="slidenum">
              <a:rPr lang="en-US" sz="900"/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sz="9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2625"/>
            <a:ext cx="4540250" cy="34051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17741"/>
            <a:ext cx="5027959" cy="4164872"/>
          </a:xfrm>
          <a:noFill/>
          <a:ln/>
        </p:spPr>
        <p:txBody>
          <a:bodyPr/>
          <a:lstStyle/>
          <a:p>
            <a:pPr marL="228719" indent="-228719"/>
            <a:r>
              <a:rPr lang="en-US" dirty="0" smtClean="0"/>
              <a:t>Our solution today</a:t>
            </a:r>
          </a:p>
          <a:p>
            <a:pPr marL="228719" indent="-228719"/>
            <a:r>
              <a:rPr lang="en-US" dirty="0" smtClean="0"/>
              <a:t>High Service Density – Hierarchical </a:t>
            </a:r>
            <a:r>
              <a:rPr lang="en-US" dirty="0" err="1" smtClean="0"/>
              <a:t>QoS</a:t>
            </a:r>
            <a:r>
              <a:rPr lang="en-US" dirty="0" smtClean="0"/>
              <a:t>, VMAN Cross-Connect,</a:t>
            </a:r>
          </a:p>
          <a:p>
            <a:pPr marL="228719" indent="-228719"/>
            <a:r>
              <a:rPr lang="en-US" dirty="0" smtClean="0"/>
              <a:t>Scale – MAC in MAC, VPLS, Ethernet ping and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marL="228719" indent="-228719"/>
            <a:r>
              <a:rPr lang="en-US" dirty="0" smtClean="0"/>
              <a:t>Availability – XOS, EAPS, redundant MSM</a:t>
            </a:r>
          </a:p>
          <a:p>
            <a:pPr marL="228719" indent="-228719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Page </a:t>
            </a:r>
            <a:fld id="{480AEE55-C44E-4190-891F-3B00DC85562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152400" y="8551703"/>
            <a:ext cx="757238" cy="4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900"/>
              <a:t>Page </a:t>
            </a:r>
            <a:fld id="{07307251-1A25-40FF-B6F9-34C7CF77DCEF}" type="slidenum">
              <a:rPr lang="en-US" sz="900"/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sz="9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7187F-422F-4510-9D22-A9188E02A107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7187F-422F-4510-9D22-A9188E02A107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e-I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Extreme Networks Confidential and Proprietary.                                                                              For Internal Use Only.  Not to be distributed outside of Extreme Networks,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917A9-00B6-4BDE-A37E-3D47D8FD36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Page </a:t>
            </a:r>
            <a:fld id="{F2323C71-54AE-47EF-9163-299521116030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3100"/>
            <a:ext cx="4605338" cy="3455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354665"/>
            <a:ext cx="5083175" cy="412857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Page </a:t>
            </a:r>
            <a:fld id="{F2323C71-54AE-47EF-9163-299521116030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3100"/>
            <a:ext cx="4605338" cy="3455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354665"/>
            <a:ext cx="5083175" cy="412857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nterpris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177" cy="68627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76" y="-176"/>
            <a:ext cx="3519488" cy="685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" y="0"/>
              </a:cxn>
              <a:cxn ang="0">
                <a:pos x="333" y="609"/>
              </a:cxn>
              <a:cxn ang="0">
                <a:pos x="0" y="609"/>
              </a:cxn>
              <a:cxn ang="0">
                <a:pos x="0" y="0"/>
              </a:cxn>
            </a:cxnLst>
            <a:rect l="0" t="0" r="r" b="b"/>
            <a:pathLst>
              <a:path w="333" h="609">
                <a:moveTo>
                  <a:pt x="0" y="0"/>
                </a:moveTo>
                <a:lnTo>
                  <a:pt x="333" y="0"/>
                </a:lnTo>
                <a:cubicBezTo>
                  <a:pt x="247" y="196"/>
                  <a:pt x="239" y="399"/>
                  <a:pt x="333" y="609"/>
                </a:cubicBezTo>
                <a:lnTo>
                  <a:pt x="0" y="6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3859213" y="925513"/>
            <a:ext cx="3892550" cy="738187"/>
            <a:chOff x="355601" y="2473326"/>
            <a:chExt cx="8289925" cy="1573213"/>
          </a:xfrm>
        </p:grpSpPr>
        <p:sp>
          <p:nvSpPr>
            <p:cNvPr id="9" name="Freeform 18"/>
            <p:cNvSpPr>
              <a:spLocks noEditPoints="1"/>
            </p:cNvSpPr>
            <p:nvPr userDrawn="1"/>
          </p:nvSpPr>
          <p:spPr bwMode="auto">
            <a:xfrm>
              <a:off x="4896126" y="3725131"/>
              <a:ext cx="3401168" cy="321408"/>
            </a:xfrm>
            <a:custGeom>
              <a:avLst/>
              <a:gdLst>
                <a:gd name="T0" fmla="*/ 3370658 w 11928"/>
                <a:gd name="T1" fmla="*/ 19893 h 1131"/>
                <a:gd name="T2" fmla="*/ 3311919 w 11928"/>
                <a:gd name="T3" fmla="*/ 102305 h 1131"/>
                <a:gd name="T4" fmla="*/ 3270858 w 11928"/>
                <a:gd name="T5" fmla="*/ 102305 h 1131"/>
                <a:gd name="T6" fmla="*/ 3289393 w 11928"/>
                <a:gd name="T7" fmla="*/ 0 h 1131"/>
                <a:gd name="T8" fmla="*/ 3401168 w 11928"/>
                <a:gd name="T9" fmla="*/ 0 h 1131"/>
                <a:gd name="T10" fmla="*/ 3187882 w 11928"/>
                <a:gd name="T11" fmla="*/ 19893 h 1131"/>
                <a:gd name="T12" fmla="*/ 3154521 w 11928"/>
                <a:gd name="T13" fmla="*/ 19893 h 1131"/>
                <a:gd name="T14" fmla="*/ 3230368 w 11928"/>
                <a:gd name="T15" fmla="*/ 0 h 1131"/>
                <a:gd name="T16" fmla="*/ 2958629 w 11928"/>
                <a:gd name="T17" fmla="*/ 133849 h 1131"/>
                <a:gd name="T18" fmla="*/ 2965757 w 11928"/>
                <a:gd name="T19" fmla="*/ 93780 h 1131"/>
                <a:gd name="T20" fmla="*/ 2995982 w 11928"/>
                <a:gd name="T21" fmla="*/ 238143 h 1131"/>
                <a:gd name="T22" fmla="*/ 2868239 w 11928"/>
                <a:gd name="T23" fmla="*/ 247805 h 1131"/>
                <a:gd name="T24" fmla="*/ 2807504 w 11928"/>
                <a:gd name="T25" fmla="*/ 98042 h 1131"/>
                <a:gd name="T26" fmla="*/ 2511527 w 11928"/>
                <a:gd name="T27" fmla="*/ 198074 h 1131"/>
                <a:gd name="T28" fmla="*/ 2380932 w 11928"/>
                <a:gd name="T29" fmla="*/ 94348 h 1131"/>
                <a:gd name="T30" fmla="*/ 2237505 w 11928"/>
                <a:gd name="T31" fmla="*/ 138680 h 1131"/>
                <a:gd name="T32" fmla="*/ 2113754 w 11928"/>
                <a:gd name="T33" fmla="*/ 183581 h 1131"/>
                <a:gd name="T34" fmla="*/ 1735942 w 11928"/>
                <a:gd name="T35" fmla="*/ 98042 h 1131"/>
                <a:gd name="T36" fmla="*/ 1552596 w 11928"/>
                <a:gd name="T37" fmla="*/ 231891 h 1131"/>
                <a:gd name="T38" fmla="*/ 1294828 w 11928"/>
                <a:gd name="T39" fmla="*/ 231323 h 1131"/>
                <a:gd name="T40" fmla="*/ 1077835 w 11928"/>
                <a:gd name="T41" fmla="*/ 98042 h 1131"/>
                <a:gd name="T42" fmla="*/ 1014533 w 11928"/>
                <a:gd name="T43" fmla="*/ 30976 h 1131"/>
                <a:gd name="T44" fmla="*/ 788701 w 11928"/>
                <a:gd name="T45" fmla="*/ 98895 h 1131"/>
                <a:gd name="T46" fmla="*/ 617902 w 11928"/>
                <a:gd name="T47" fmla="*/ 93780 h 1131"/>
                <a:gd name="T48" fmla="*/ 372680 w 11928"/>
                <a:gd name="T49" fmla="*/ 117651 h 1131"/>
                <a:gd name="T50" fmla="*/ 125747 w 11928"/>
                <a:gd name="T51" fmla="*/ 135270 h 1131"/>
                <a:gd name="T52" fmla="*/ 0 w 11928"/>
                <a:gd name="T53" fmla="*/ 315724 h 1131"/>
                <a:gd name="T54" fmla="*/ 148559 w 11928"/>
                <a:gd name="T55" fmla="*/ 159994 h 1131"/>
                <a:gd name="T56" fmla="*/ 265182 w 11928"/>
                <a:gd name="T57" fmla="*/ 315724 h 1131"/>
                <a:gd name="T58" fmla="*/ 621609 w 11928"/>
                <a:gd name="T59" fmla="*/ 319987 h 1131"/>
                <a:gd name="T60" fmla="*/ 626171 w 11928"/>
                <a:gd name="T61" fmla="*/ 275087 h 1131"/>
                <a:gd name="T62" fmla="*/ 833184 w 11928"/>
                <a:gd name="T63" fmla="*/ 217966 h 1131"/>
                <a:gd name="T64" fmla="*/ 881658 w 11928"/>
                <a:gd name="T65" fmla="*/ 244963 h 1131"/>
                <a:gd name="T66" fmla="*/ 1111482 w 11928"/>
                <a:gd name="T67" fmla="*/ 317714 h 1131"/>
                <a:gd name="T68" fmla="*/ 1078975 w 11928"/>
                <a:gd name="T69" fmla="*/ 270255 h 1131"/>
                <a:gd name="T70" fmla="*/ 1111196 w 11928"/>
                <a:gd name="T71" fmla="*/ 148911 h 1131"/>
                <a:gd name="T72" fmla="*/ 1405463 w 11928"/>
                <a:gd name="T73" fmla="*/ 176192 h 1131"/>
                <a:gd name="T74" fmla="*/ 1597648 w 11928"/>
                <a:gd name="T75" fmla="*/ 315724 h 1131"/>
                <a:gd name="T76" fmla="*/ 1896191 w 11928"/>
                <a:gd name="T77" fmla="*/ 319987 h 1131"/>
                <a:gd name="T78" fmla="*/ 2246345 w 11928"/>
                <a:gd name="T79" fmla="*/ 315724 h 1131"/>
                <a:gd name="T80" fmla="*/ 2380932 w 11928"/>
                <a:gd name="T81" fmla="*/ 315724 h 1131"/>
                <a:gd name="T82" fmla="*/ 2583953 w 11928"/>
                <a:gd name="T83" fmla="*/ 217114 h 1131"/>
                <a:gd name="T84" fmla="*/ 2784977 w 11928"/>
                <a:gd name="T85" fmla="*/ 287306 h 1131"/>
                <a:gd name="T86" fmla="*/ 3161649 w 11928"/>
                <a:gd name="T87" fmla="*/ 245816 h 1131"/>
                <a:gd name="T88" fmla="*/ 619042 w 11928"/>
                <a:gd name="T89" fmla="*/ 135270 h 1131"/>
                <a:gd name="T90" fmla="*/ 1896191 w 11928"/>
                <a:gd name="T91" fmla="*/ 278213 h 1131"/>
                <a:gd name="T92" fmla="*/ 1960348 w 11928"/>
                <a:gd name="T93" fmla="*/ 154878 h 1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928"/>
                <a:gd name="T142" fmla="*/ 0 h 1131"/>
                <a:gd name="T143" fmla="*/ 11928 w 11928"/>
                <a:gd name="T144" fmla="*/ 1131 h 1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928" h="1131">
                  <a:moveTo>
                    <a:pt x="11928" y="360"/>
                  </a:moveTo>
                  <a:lnTo>
                    <a:pt x="11821" y="360"/>
                  </a:lnTo>
                  <a:lnTo>
                    <a:pt x="11821" y="70"/>
                  </a:lnTo>
                  <a:lnTo>
                    <a:pt x="11819" y="70"/>
                  </a:lnTo>
                  <a:lnTo>
                    <a:pt x="11678" y="360"/>
                  </a:lnTo>
                  <a:lnTo>
                    <a:pt x="11615" y="360"/>
                  </a:lnTo>
                  <a:lnTo>
                    <a:pt x="11474" y="70"/>
                  </a:lnTo>
                  <a:lnTo>
                    <a:pt x="11471" y="70"/>
                  </a:lnTo>
                  <a:lnTo>
                    <a:pt x="11471" y="360"/>
                  </a:lnTo>
                  <a:lnTo>
                    <a:pt x="11365" y="360"/>
                  </a:lnTo>
                  <a:lnTo>
                    <a:pt x="11365" y="0"/>
                  </a:lnTo>
                  <a:lnTo>
                    <a:pt x="11536" y="0"/>
                  </a:lnTo>
                  <a:lnTo>
                    <a:pt x="11646" y="213"/>
                  </a:lnTo>
                  <a:lnTo>
                    <a:pt x="11756" y="0"/>
                  </a:lnTo>
                  <a:lnTo>
                    <a:pt x="11928" y="0"/>
                  </a:lnTo>
                  <a:lnTo>
                    <a:pt x="11928" y="360"/>
                  </a:lnTo>
                  <a:close/>
                  <a:moveTo>
                    <a:pt x="11329" y="70"/>
                  </a:moveTo>
                  <a:lnTo>
                    <a:pt x="11180" y="70"/>
                  </a:lnTo>
                  <a:lnTo>
                    <a:pt x="11180" y="360"/>
                  </a:lnTo>
                  <a:lnTo>
                    <a:pt x="11063" y="360"/>
                  </a:lnTo>
                  <a:lnTo>
                    <a:pt x="11063" y="70"/>
                  </a:lnTo>
                  <a:lnTo>
                    <a:pt x="10915" y="70"/>
                  </a:lnTo>
                  <a:lnTo>
                    <a:pt x="10915" y="0"/>
                  </a:lnTo>
                  <a:lnTo>
                    <a:pt x="11329" y="0"/>
                  </a:lnTo>
                  <a:lnTo>
                    <a:pt x="11329" y="70"/>
                  </a:lnTo>
                  <a:close/>
                  <a:moveTo>
                    <a:pt x="10140" y="539"/>
                  </a:moveTo>
                  <a:cubicBezTo>
                    <a:pt x="10140" y="484"/>
                    <a:pt x="10283" y="471"/>
                    <a:pt x="10376" y="471"/>
                  </a:cubicBezTo>
                  <a:cubicBezTo>
                    <a:pt x="10526" y="471"/>
                    <a:pt x="10643" y="502"/>
                    <a:pt x="10683" y="574"/>
                  </a:cubicBezTo>
                  <a:lnTo>
                    <a:pt x="11022" y="531"/>
                  </a:lnTo>
                  <a:cubicBezTo>
                    <a:pt x="10913" y="387"/>
                    <a:pt x="10711" y="330"/>
                    <a:pt x="10401" y="330"/>
                  </a:cubicBezTo>
                  <a:cubicBezTo>
                    <a:pt x="10065" y="330"/>
                    <a:pt x="9727" y="397"/>
                    <a:pt x="9727" y="586"/>
                  </a:cubicBezTo>
                  <a:cubicBezTo>
                    <a:pt x="9727" y="682"/>
                    <a:pt x="9852" y="762"/>
                    <a:pt x="10037" y="793"/>
                  </a:cubicBezTo>
                  <a:cubicBezTo>
                    <a:pt x="10137" y="810"/>
                    <a:pt x="10398" y="832"/>
                    <a:pt x="10507" y="838"/>
                  </a:cubicBezTo>
                  <a:cubicBezTo>
                    <a:pt x="10590" y="843"/>
                    <a:pt x="10683" y="852"/>
                    <a:pt x="10683" y="903"/>
                  </a:cubicBezTo>
                  <a:cubicBezTo>
                    <a:pt x="10683" y="961"/>
                    <a:pt x="10494" y="976"/>
                    <a:pt x="10407" y="976"/>
                  </a:cubicBezTo>
                  <a:cubicBezTo>
                    <a:pt x="10261" y="976"/>
                    <a:pt x="10090" y="951"/>
                    <a:pt x="10059" y="872"/>
                  </a:cubicBezTo>
                  <a:lnTo>
                    <a:pt x="9664" y="900"/>
                  </a:lnTo>
                  <a:lnTo>
                    <a:pt x="9394" y="606"/>
                  </a:lnTo>
                  <a:lnTo>
                    <a:pt x="9846" y="345"/>
                  </a:lnTo>
                  <a:lnTo>
                    <a:pt x="9394" y="345"/>
                  </a:lnTo>
                  <a:lnTo>
                    <a:pt x="8957" y="595"/>
                  </a:lnTo>
                  <a:lnTo>
                    <a:pt x="8808" y="697"/>
                  </a:lnTo>
                  <a:lnTo>
                    <a:pt x="8808" y="77"/>
                  </a:lnTo>
                  <a:lnTo>
                    <a:pt x="8350" y="77"/>
                  </a:lnTo>
                  <a:lnTo>
                    <a:pt x="8350" y="332"/>
                  </a:lnTo>
                  <a:lnTo>
                    <a:pt x="8199" y="330"/>
                  </a:lnTo>
                  <a:cubicBezTo>
                    <a:pt x="7996" y="322"/>
                    <a:pt x="7901" y="408"/>
                    <a:pt x="7853" y="488"/>
                  </a:cubicBezTo>
                  <a:lnTo>
                    <a:pt x="7847" y="488"/>
                  </a:lnTo>
                  <a:lnTo>
                    <a:pt x="7847" y="345"/>
                  </a:lnTo>
                  <a:lnTo>
                    <a:pt x="7413" y="345"/>
                  </a:lnTo>
                  <a:lnTo>
                    <a:pt x="7413" y="646"/>
                  </a:lnTo>
                  <a:cubicBezTo>
                    <a:pt x="7350" y="464"/>
                    <a:pt x="7088" y="330"/>
                    <a:pt x="6650" y="330"/>
                  </a:cubicBezTo>
                  <a:cubicBezTo>
                    <a:pt x="6321" y="330"/>
                    <a:pt x="6090" y="408"/>
                    <a:pt x="5974" y="527"/>
                  </a:cubicBezTo>
                  <a:lnTo>
                    <a:pt x="6088" y="345"/>
                  </a:lnTo>
                  <a:lnTo>
                    <a:pt x="5721" y="345"/>
                  </a:lnTo>
                  <a:lnTo>
                    <a:pt x="5452" y="816"/>
                  </a:lnTo>
                  <a:lnTo>
                    <a:pt x="5445" y="816"/>
                  </a:lnTo>
                  <a:lnTo>
                    <a:pt x="5214" y="345"/>
                  </a:lnTo>
                  <a:lnTo>
                    <a:pt x="4785" y="345"/>
                  </a:lnTo>
                  <a:lnTo>
                    <a:pt x="4541" y="814"/>
                  </a:lnTo>
                  <a:lnTo>
                    <a:pt x="4535" y="814"/>
                  </a:lnTo>
                  <a:lnTo>
                    <a:pt x="4278" y="345"/>
                  </a:lnTo>
                  <a:lnTo>
                    <a:pt x="3780" y="345"/>
                  </a:lnTo>
                  <a:lnTo>
                    <a:pt x="3782" y="348"/>
                  </a:lnTo>
                  <a:lnTo>
                    <a:pt x="3558" y="348"/>
                  </a:lnTo>
                  <a:lnTo>
                    <a:pt x="3558" y="109"/>
                  </a:lnTo>
                  <a:lnTo>
                    <a:pt x="3152" y="123"/>
                  </a:lnTo>
                  <a:lnTo>
                    <a:pt x="3112" y="348"/>
                  </a:lnTo>
                  <a:lnTo>
                    <a:pt x="2766" y="348"/>
                  </a:lnTo>
                  <a:lnTo>
                    <a:pt x="2766" y="473"/>
                  </a:lnTo>
                  <a:cubicBezTo>
                    <a:pt x="2763" y="470"/>
                    <a:pt x="2760" y="468"/>
                    <a:pt x="2757" y="466"/>
                  </a:cubicBezTo>
                  <a:cubicBezTo>
                    <a:pt x="2624" y="378"/>
                    <a:pt x="2393" y="330"/>
                    <a:pt x="2167" y="330"/>
                  </a:cubicBezTo>
                  <a:cubicBezTo>
                    <a:pt x="1726" y="330"/>
                    <a:pt x="1455" y="471"/>
                    <a:pt x="1396" y="661"/>
                  </a:cubicBezTo>
                  <a:lnTo>
                    <a:pt x="1396" y="638"/>
                  </a:lnTo>
                  <a:cubicBezTo>
                    <a:pt x="1396" y="568"/>
                    <a:pt x="1396" y="471"/>
                    <a:pt x="1307" y="414"/>
                  </a:cubicBezTo>
                  <a:cubicBezTo>
                    <a:pt x="1212" y="353"/>
                    <a:pt x="1063" y="330"/>
                    <a:pt x="911" y="330"/>
                  </a:cubicBezTo>
                  <a:cubicBezTo>
                    <a:pt x="676" y="330"/>
                    <a:pt x="543" y="376"/>
                    <a:pt x="448" y="476"/>
                  </a:cubicBezTo>
                  <a:lnTo>
                    <a:pt x="441" y="476"/>
                  </a:lnTo>
                  <a:lnTo>
                    <a:pt x="441" y="345"/>
                  </a:lnTo>
                  <a:lnTo>
                    <a:pt x="0" y="345"/>
                  </a:lnTo>
                  <a:lnTo>
                    <a:pt x="0" y="1111"/>
                  </a:lnTo>
                  <a:lnTo>
                    <a:pt x="467" y="1111"/>
                  </a:lnTo>
                  <a:lnTo>
                    <a:pt x="467" y="699"/>
                  </a:lnTo>
                  <a:cubicBezTo>
                    <a:pt x="467" y="651"/>
                    <a:pt x="473" y="608"/>
                    <a:pt x="521" y="563"/>
                  </a:cubicBezTo>
                  <a:cubicBezTo>
                    <a:pt x="559" y="530"/>
                    <a:pt x="635" y="506"/>
                    <a:pt x="718" y="506"/>
                  </a:cubicBezTo>
                  <a:cubicBezTo>
                    <a:pt x="952" y="506"/>
                    <a:pt x="930" y="621"/>
                    <a:pt x="930" y="699"/>
                  </a:cubicBezTo>
                  <a:lnTo>
                    <a:pt x="930" y="1111"/>
                  </a:lnTo>
                  <a:lnTo>
                    <a:pt x="1396" y="1111"/>
                  </a:lnTo>
                  <a:lnTo>
                    <a:pt x="1396" y="811"/>
                  </a:lnTo>
                  <a:cubicBezTo>
                    <a:pt x="1456" y="1000"/>
                    <a:pt x="1752" y="1126"/>
                    <a:pt x="2180" y="1126"/>
                  </a:cubicBezTo>
                  <a:cubicBezTo>
                    <a:pt x="2726" y="1126"/>
                    <a:pt x="2913" y="900"/>
                    <a:pt x="2913" y="862"/>
                  </a:cubicBezTo>
                  <a:lnTo>
                    <a:pt x="2482" y="848"/>
                  </a:lnTo>
                  <a:cubicBezTo>
                    <a:pt x="2482" y="918"/>
                    <a:pt x="2338" y="968"/>
                    <a:pt x="2196" y="968"/>
                  </a:cubicBezTo>
                  <a:cubicBezTo>
                    <a:pt x="1993" y="968"/>
                    <a:pt x="1885" y="894"/>
                    <a:pt x="1885" y="803"/>
                  </a:cubicBezTo>
                  <a:lnTo>
                    <a:pt x="1888" y="767"/>
                  </a:lnTo>
                  <a:lnTo>
                    <a:pt x="2922" y="767"/>
                  </a:lnTo>
                  <a:cubicBezTo>
                    <a:pt x="2925" y="684"/>
                    <a:pt x="2903" y="600"/>
                    <a:pt x="2829" y="524"/>
                  </a:cubicBezTo>
                  <a:lnTo>
                    <a:pt x="3092" y="524"/>
                  </a:lnTo>
                  <a:lnTo>
                    <a:pt x="3092" y="862"/>
                  </a:lnTo>
                  <a:cubicBezTo>
                    <a:pt x="3092" y="938"/>
                    <a:pt x="3092" y="1030"/>
                    <a:pt x="3223" y="1081"/>
                  </a:cubicBezTo>
                  <a:cubicBezTo>
                    <a:pt x="3327" y="1122"/>
                    <a:pt x="3505" y="1131"/>
                    <a:pt x="3638" y="1131"/>
                  </a:cubicBezTo>
                  <a:cubicBezTo>
                    <a:pt x="3724" y="1131"/>
                    <a:pt x="3809" y="1124"/>
                    <a:pt x="3898" y="1118"/>
                  </a:cubicBezTo>
                  <a:lnTo>
                    <a:pt x="3929" y="1114"/>
                  </a:lnTo>
                  <a:lnTo>
                    <a:pt x="3929" y="947"/>
                  </a:lnTo>
                  <a:lnTo>
                    <a:pt x="3784" y="951"/>
                  </a:lnTo>
                  <a:cubicBezTo>
                    <a:pt x="3558" y="954"/>
                    <a:pt x="3558" y="918"/>
                    <a:pt x="3558" y="830"/>
                  </a:cubicBezTo>
                  <a:lnTo>
                    <a:pt x="3558" y="524"/>
                  </a:lnTo>
                  <a:lnTo>
                    <a:pt x="3897" y="524"/>
                  </a:lnTo>
                  <a:lnTo>
                    <a:pt x="4278" y="1111"/>
                  </a:lnTo>
                  <a:lnTo>
                    <a:pt x="4678" y="1111"/>
                  </a:lnTo>
                  <a:lnTo>
                    <a:pt x="4929" y="620"/>
                  </a:lnTo>
                  <a:lnTo>
                    <a:pt x="4934" y="620"/>
                  </a:lnTo>
                  <a:lnTo>
                    <a:pt x="5185" y="1111"/>
                  </a:lnTo>
                  <a:lnTo>
                    <a:pt x="5603" y="1111"/>
                  </a:lnTo>
                  <a:lnTo>
                    <a:pt x="5900" y="643"/>
                  </a:lnTo>
                  <a:cubicBezTo>
                    <a:pt x="5890" y="671"/>
                    <a:pt x="5887" y="699"/>
                    <a:pt x="5887" y="726"/>
                  </a:cubicBezTo>
                  <a:cubicBezTo>
                    <a:pt x="5887" y="949"/>
                    <a:pt x="6156" y="1126"/>
                    <a:pt x="6650" y="1126"/>
                  </a:cubicBezTo>
                  <a:cubicBezTo>
                    <a:pt x="7065" y="1126"/>
                    <a:pt x="7347" y="995"/>
                    <a:pt x="7413" y="817"/>
                  </a:cubicBezTo>
                  <a:lnTo>
                    <a:pt x="7413" y="1111"/>
                  </a:lnTo>
                  <a:lnTo>
                    <a:pt x="7878" y="1111"/>
                  </a:lnTo>
                  <a:lnTo>
                    <a:pt x="7878" y="819"/>
                  </a:lnTo>
                  <a:cubicBezTo>
                    <a:pt x="7878" y="685"/>
                    <a:pt x="7981" y="550"/>
                    <a:pt x="8350" y="555"/>
                  </a:cubicBezTo>
                  <a:lnTo>
                    <a:pt x="8350" y="1111"/>
                  </a:lnTo>
                  <a:lnTo>
                    <a:pt x="8808" y="1111"/>
                  </a:lnTo>
                  <a:lnTo>
                    <a:pt x="8808" y="915"/>
                  </a:lnTo>
                  <a:lnTo>
                    <a:pt x="9062" y="764"/>
                  </a:lnTo>
                  <a:lnTo>
                    <a:pt x="9362" y="1111"/>
                  </a:lnTo>
                  <a:lnTo>
                    <a:pt x="9859" y="1111"/>
                  </a:lnTo>
                  <a:lnTo>
                    <a:pt x="9767" y="1011"/>
                  </a:lnTo>
                  <a:cubicBezTo>
                    <a:pt x="9874" y="1083"/>
                    <a:pt x="10047" y="1124"/>
                    <a:pt x="10385" y="1126"/>
                  </a:cubicBezTo>
                  <a:cubicBezTo>
                    <a:pt x="10559" y="1127"/>
                    <a:pt x="10733" y="1111"/>
                    <a:pt x="10876" y="1063"/>
                  </a:cubicBezTo>
                  <a:cubicBezTo>
                    <a:pt x="11009" y="1017"/>
                    <a:pt x="11088" y="946"/>
                    <a:pt x="11088" y="865"/>
                  </a:cubicBezTo>
                  <a:cubicBezTo>
                    <a:pt x="11088" y="520"/>
                    <a:pt x="10140" y="682"/>
                    <a:pt x="10140" y="539"/>
                  </a:cubicBezTo>
                  <a:close/>
                  <a:moveTo>
                    <a:pt x="1869" y="634"/>
                  </a:moveTo>
                  <a:cubicBezTo>
                    <a:pt x="1885" y="547"/>
                    <a:pt x="1964" y="476"/>
                    <a:pt x="2171" y="476"/>
                  </a:cubicBezTo>
                  <a:cubicBezTo>
                    <a:pt x="2374" y="476"/>
                    <a:pt x="2431" y="551"/>
                    <a:pt x="2440" y="634"/>
                  </a:cubicBezTo>
                  <a:lnTo>
                    <a:pt x="1869" y="634"/>
                  </a:lnTo>
                  <a:close/>
                  <a:moveTo>
                    <a:pt x="6650" y="979"/>
                  </a:moveTo>
                  <a:cubicBezTo>
                    <a:pt x="6384" y="979"/>
                    <a:pt x="6387" y="792"/>
                    <a:pt x="6387" y="704"/>
                  </a:cubicBezTo>
                  <a:cubicBezTo>
                    <a:pt x="6387" y="617"/>
                    <a:pt x="6404" y="477"/>
                    <a:pt x="6653" y="477"/>
                  </a:cubicBezTo>
                  <a:cubicBezTo>
                    <a:pt x="6762" y="477"/>
                    <a:pt x="6838" y="496"/>
                    <a:pt x="6875" y="545"/>
                  </a:cubicBezTo>
                  <a:cubicBezTo>
                    <a:pt x="6920" y="603"/>
                    <a:pt x="6926" y="675"/>
                    <a:pt x="6926" y="736"/>
                  </a:cubicBezTo>
                  <a:cubicBezTo>
                    <a:pt x="6926" y="828"/>
                    <a:pt x="6913" y="979"/>
                    <a:pt x="6650" y="9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9"/>
            <p:cNvSpPr>
              <a:spLocks noEditPoints="1"/>
            </p:cNvSpPr>
            <p:nvPr userDrawn="1"/>
          </p:nvSpPr>
          <p:spPr bwMode="auto">
            <a:xfrm>
              <a:off x="355601" y="2473326"/>
              <a:ext cx="8289925" cy="1234887"/>
            </a:xfrm>
            <a:custGeom>
              <a:avLst/>
              <a:gdLst>
                <a:gd name="T0" fmla="*/ 3301830 w 29079"/>
                <a:gd name="T1" fmla="*/ 199874 h 4331"/>
                <a:gd name="T2" fmla="*/ 4852967 w 29079"/>
                <a:gd name="T3" fmla="*/ 419993 h 4331"/>
                <a:gd name="T4" fmla="*/ 6679207 w 29079"/>
                <a:gd name="T5" fmla="*/ 335310 h 4331"/>
                <a:gd name="T6" fmla="*/ 5951676 w 29079"/>
                <a:gd name="T7" fmla="*/ 825159 h 4331"/>
                <a:gd name="T8" fmla="*/ 5183093 w 29079"/>
                <a:gd name="T9" fmla="*/ 825159 h 4331"/>
                <a:gd name="T10" fmla="*/ 3085452 w 29079"/>
                <a:gd name="T11" fmla="*/ 803489 h 4331"/>
                <a:gd name="T12" fmla="*/ 3456915 w 29079"/>
                <a:gd name="T13" fmla="*/ 1087761 h 4331"/>
                <a:gd name="T14" fmla="*/ 3872851 w 29079"/>
                <a:gd name="T15" fmla="*/ 1149919 h 4331"/>
                <a:gd name="T16" fmla="*/ 4341812 w 29079"/>
                <a:gd name="T17" fmla="*/ 1118270 h 4331"/>
                <a:gd name="T18" fmla="*/ 4837002 w 29079"/>
                <a:gd name="T19" fmla="*/ 1109716 h 4331"/>
                <a:gd name="T20" fmla="*/ 5387782 w 29079"/>
                <a:gd name="T21" fmla="*/ 1156477 h 4331"/>
                <a:gd name="T22" fmla="*/ 5673150 w 29079"/>
                <a:gd name="T23" fmla="*/ 1126823 h 4331"/>
                <a:gd name="T24" fmla="*/ 6153514 w 29079"/>
                <a:gd name="T25" fmla="*/ 1120551 h 4331"/>
                <a:gd name="T26" fmla="*/ 6625612 w 29079"/>
                <a:gd name="T27" fmla="*/ 1057538 h 4331"/>
                <a:gd name="T28" fmla="*/ 7112248 w 29079"/>
                <a:gd name="T29" fmla="*/ 1044707 h 4331"/>
                <a:gd name="T30" fmla="*/ 7550135 w 29079"/>
                <a:gd name="T31" fmla="*/ 1037864 h 4331"/>
                <a:gd name="T32" fmla="*/ 7729737 w 29079"/>
                <a:gd name="T33" fmla="*/ 936073 h 4331"/>
                <a:gd name="T34" fmla="*/ 7499675 w 29079"/>
                <a:gd name="T35" fmla="*/ 576528 h 4331"/>
                <a:gd name="T36" fmla="*/ 7302398 w 29079"/>
                <a:gd name="T37" fmla="*/ 560846 h 4331"/>
                <a:gd name="T38" fmla="*/ 7541012 w 29079"/>
                <a:gd name="T39" fmla="*/ 710823 h 4331"/>
                <a:gd name="T40" fmla="*/ 7704650 w 29079"/>
                <a:gd name="T41" fmla="*/ 809762 h 4331"/>
                <a:gd name="T42" fmla="*/ 7376520 w 29079"/>
                <a:gd name="T43" fmla="*/ 869639 h 4331"/>
                <a:gd name="T44" fmla="*/ 7338319 w 29079"/>
                <a:gd name="T45" fmla="*/ 934363 h 4331"/>
                <a:gd name="T46" fmla="*/ 7198913 w 29079"/>
                <a:gd name="T47" fmla="*/ 1001938 h 4331"/>
                <a:gd name="T48" fmla="*/ 6820038 w 29079"/>
                <a:gd name="T49" fmla="*/ 1092893 h 4331"/>
                <a:gd name="T50" fmla="*/ 6010118 w 29079"/>
                <a:gd name="T51" fmla="*/ 1103728 h 4331"/>
                <a:gd name="T52" fmla="*/ 4525691 w 29079"/>
                <a:gd name="T53" fmla="*/ 1106294 h 4331"/>
                <a:gd name="T54" fmla="*/ 8838 w 29079"/>
                <a:gd name="T55" fmla="*/ 917255 h 4331"/>
                <a:gd name="T56" fmla="*/ 883187 w 29079"/>
                <a:gd name="T57" fmla="*/ 473882 h 4331"/>
                <a:gd name="T58" fmla="*/ 1219870 w 29079"/>
                <a:gd name="T59" fmla="*/ 409728 h 4331"/>
                <a:gd name="T60" fmla="*/ 2160073 w 29079"/>
                <a:gd name="T61" fmla="*/ 608462 h 4331"/>
                <a:gd name="T62" fmla="*/ 2041478 w 29079"/>
                <a:gd name="T63" fmla="*/ 310504 h 4331"/>
                <a:gd name="T64" fmla="*/ 4396833 w 29079"/>
                <a:gd name="T65" fmla="*/ 1167882 h 4331"/>
                <a:gd name="T66" fmla="*/ 5296271 w 29079"/>
                <a:gd name="T67" fmla="*/ 1210366 h 4331"/>
                <a:gd name="T68" fmla="*/ 5882116 w 29079"/>
                <a:gd name="T69" fmla="*/ 1218064 h 4331"/>
                <a:gd name="T70" fmla="*/ 6467391 w 29079"/>
                <a:gd name="T71" fmla="*/ 1173299 h 4331"/>
                <a:gd name="T72" fmla="*/ 7109112 w 29079"/>
                <a:gd name="T73" fmla="*/ 1142505 h 4331"/>
                <a:gd name="T74" fmla="*/ 7618270 w 29079"/>
                <a:gd name="T75" fmla="*/ 1050694 h 4331"/>
                <a:gd name="T76" fmla="*/ 7981750 w 29079"/>
                <a:gd name="T77" fmla="*/ 1023893 h 4331"/>
                <a:gd name="T78" fmla="*/ 8022517 w 29079"/>
                <a:gd name="T79" fmla="*/ 960594 h 4331"/>
                <a:gd name="T80" fmla="*/ 7886818 w 29079"/>
                <a:gd name="T81" fmla="*/ 859089 h 4331"/>
                <a:gd name="T82" fmla="*/ 8199839 w 29079"/>
                <a:gd name="T83" fmla="*/ 879048 h 4331"/>
                <a:gd name="T84" fmla="*/ 8067560 w 29079"/>
                <a:gd name="T85" fmla="*/ 668339 h 4331"/>
                <a:gd name="T86" fmla="*/ 7934712 w 29079"/>
                <a:gd name="T87" fmla="*/ 713959 h 4331"/>
                <a:gd name="T88" fmla="*/ 7694102 w 29079"/>
                <a:gd name="T89" fmla="*/ 598483 h 4331"/>
                <a:gd name="T90" fmla="*/ 2422920 w 29079"/>
                <a:gd name="T91" fmla="*/ 206432 h 4331"/>
                <a:gd name="T92" fmla="*/ 1507233 w 29079"/>
                <a:gd name="T93" fmla="*/ 248346 h 4331"/>
                <a:gd name="T94" fmla="*/ 996080 w 29079"/>
                <a:gd name="T95" fmla="*/ 330748 h 4331"/>
                <a:gd name="T96" fmla="*/ 678782 w 29079"/>
                <a:gd name="T97" fmla="*/ 419993 h 4331"/>
                <a:gd name="T98" fmla="*/ 779132 w 29079"/>
                <a:gd name="T99" fmla="*/ 674612 h 4331"/>
                <a:gd name="T100" fmla="*/ 548785 w 29079"/>
                <a:gd name="T101" fmla="*/ 504105 h 4331"/>
                <a:gd name="T102" fmla="*/ 614354 w 29079"/>
                <a:gd name="T103" fmla="*/ 643533 h 4331"/>
                <a:gd name="T104" fmla="*/ 6691466 w 29079"/>
                <a:gd name="T105" fmla="*/ 425980 h 4331"/>
                <a:gd name="T106" fmla="*/ 2554913 w 29079"/>
                <a:gd name="T107" fmla="*/ 480725 h 4331"/>
                <a:gd name="T108" fmla="*/ 2688047 w 29079"/>
                <a:gd name="T109" fmla="*/ 218693 h 4331"/>
                <a:gd name="T110" fmla="*/ 2246738 w 29079"/>
                <a:gd name="T111" fmla="*/ 230383 h 4331"/>
                <a:gd name="T112" fmla="*/ 1390064 w 29079"/>
                <a:gd name="T113" fmla="*/ 341868 h 4331"/>
                <a:gd name="T114" fmla="*/ 1648064 w 29079"/>
                <a:gd name="T115" fmla="*/ 335595 h 4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79"/>
                <a:gd name="T175" fmla="*/ 0 h 4331"/>
                <a:gd name="T176" fmla="*/ 29079 w 29079"/>
                <a:gd name="T177" fmla="*/ 4331 h 4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79" h="4331">
                  <a:moveTo>
                    <a:pt x="28606" y="856"/>
                  </a:moveTo>
                  <a:cubicBezTo>
                    <a:pt x="28536" y="92"/>
                    <a:pt x="22082" y="0"/>
                    <a:pt x="14191" y="652"/>
                  </a:cubicBezTo>
                  <a:cubicBezTo>
                    <a:pt x="13608" y="700"/>
                    <a:pt x="13033" y="751"/>
                    <a:pt x="12468" y="805"/>
                  </a:cubicBezTo>
                  <a:cubicBezTo>
                    <a:pt x="12442" y="786"/>
                    <a:pt x="12423" y="756"/>
                    <a:pt x="12423" y="725"/>
                  </a:cubicBezTo>
                  <a:cubicBezTo>
                    <a:pt x="12423" y="681"/>
                    <a:pt x="12348" y="612"/>
                    <a:pt x="12276" y="635"/>
                  </a:cubicBezTo>
                  <a:cubicBezTo>
                    <a:pt x="12173" y="650"/>
                    <a:pt x="12189" y="723"/>
                    <a:pt x="12162" y="789"/>
                  </a:cubicBezTo>
                  <a:cubicBezTo>
                    <a:pt x="12138" y="818"/>
                    <a:pt x="12105" y="833"/>
                    <a:pt x="12070" y="842"/>
                  </a:cubicBezTo>
                  <a:cubicBezTo>
                    <a:pt x="12027" y="847"/>
                    <a:pt x="11986" y="851"/>
                    <a:pt x="11944" y="855"/>
                  </a:cubicBezTo>
                  <a:cubicBezTo>
                    <a:pt x="11862" y="833"/>
                    <a:pt x="11841" y="730"/>
                    <a:pt x="11774" y="679"/>
                  </a:cubicBezTo>
                  <a:cubicBezTo>
                    <a:pt x="11720" y="649"/>
                    <a:pt x="11646" y="659"/>
                    <a:pt x="11597" y="693"/>
                  </a:cubicBezTo>
                  <a:cubicBezTo>
                    <a:pt x="11591" y="695"/>
                    <a:pt x="11586" y="697"/>
                    <a:pt x="11582" y="701"/>
                  </a:cubicBezTo>
                  <a:lnTo>
                    <a:pt x="11582" y="1206"/>
                  </a:lnTo>
                  <a:lnTo>
                    <a:pt x="12362" y="1206"/>
                  </a:lnTo>
                  <a:lnTo>
                    <a:pt x="12362" y="1207"/>
                  </a:lnTo>
                  <a:lnTo>
                    <a:pt x="13279" y="1207"/>
                  </a:lnTo>
                  <a:lnTo>
                    <a:pt x="13279" y="1523"/>
                  </a:lnTo>
                  <a:lnTo>
                    <a:pt x="13293" y="1523"/>
                  </a:lnTo>
                  <a:cubicBezTo>
                    <a:pt x="13401" y="1344"/>
                    <a:pt x="13616" y="1158"/>
                    <a:pt x="14074" y="1176"/>
                  </a:cubicBezTo>
                  <a:lnTo>
                    <a:pt x="14343" y="1183"/>
                  </a:lnTo>
                  <a:lnTo>
                    <a:pt x="14343" y="1461"/>
                  </a:lnTo>
                  <a:cubicBezTo>
                    <a:pt x="14643" y="1284"/>
                    <a:pt x="15100" y="1176"/>
                    <a:pt x="15692" y="1176"/>
                  </a:cubicBezTo>
                  <a:cubicBezTo>
                    <a:pt x="16200" y="1176"/>
                    <a:pt x="16722" y="1282"/>
                    <a:pt x="17023" y="1473"/>
                  </a:cubicBezTo>
                  <a:cubicBezTo>
                    <a:pt x="17062" y="1499"/>
                    <a:pt x="17098" y="1525"/>
                    <a:pt x="17129" y="1551"/>
                  </a:cubicBezTo>
                  <a:lnTo>
                    <a:pt x="17129" y="1208"/>
                  </a:lnTo>
                  <a:lnTo>
                    <a:pt x="18132" y="1208"/>
                  </a:lnTo>
                  <a:lnTo>
                    <a:pt x="18132" y="1467"/>
                  </a:lnTo>
                  <a:lnTo>
                    <a:pt x="18145" y="1467"/>
                  </a:lnTo>
                  <a:cubicBezTo>
                    <a:pt x="18331" y="1268"/>
                    <a:pt x="18502" y="1176"/>
                    <a:pt x="18974" y="1176"/>
                  </a:cubicBezTo>
                  <a:cubicBezTo>
                    <a:pt x="19455" y="1176"/>
                    <a:pt x="19755" y="1268"/>
                    <a:pt x="19969" y="1467"/>
                  </a:cubicBezTo>
                  <a:cubicBezTo>
                    <a:pt x="20155" y="1268"/>
                    <a:pt x="20398" y="1176"/>
                    <a:pt x="20848" y="1176"/>
                  </a:cubicBezTo>
                  <a:cubicBezTo>
                    <a:pt x="21170" y="1176"/>
                    <a:pt x="21521" y="1228"/>
                    <a:pt x="21736" y="1348"/>
                  </a:cubicBezTo>
                  <a:cubicBezTo>
                    <a:pt x="21853" y="1412"/>
                    <a:pt x="21902" y="1490"/>
                    <a:pt x="21922" y="1572"/>
                  </a:cubicBezTo>
                  <a:cubicBezTo>
                    <a:pt x="22207" y="1333"/>
                    <a:pt x="22722" y="1176"/>
                    <a:pt x="23429" y="1176"/>
                  </a:cubicBezTo>
                  <a:cubicBezTo>
                    <a:pt x="23937" y="1176"/>
                    <a:pt x="24460" y="1282"/>
                    <a:pt x="24760" y="1473"/>
                  </a:cubicBezTo>
                  <a:cubicBezTo>
                    <a:pt x="25062" y="1666"/>
                    <a:pt x="25140" y="1905"/>
                    <a:pt x="25133" y="2134"/>
                  </a:cubicBezTo>
                  <a:lnTo>
                    <a:pt x="22800" y="2134"/>
                  </a:lnTo>
                  <a:lnTo>
                    <a:pt x="22793" y="2217"/>
                  </a:lnTo>
                  <a:cubicBezTo>
                    <a:pt x="22793" y="2416"/>
                    <a:pt x="23036" y="2578"/>
                    <a:pt x="23494" y="2578"/>
                  </a:cubicBezTo>
                  <a:cubicBezTo>
                    <a:pt x="23816" y="2578"/>
                    <a:pt x="24138" y="2469"/>
                    <a:pt x="24138" y="2313"/>
                  </a:cubicBezTo>
                  <a:lnTo>
                    <a:pt x="25112" y="2346"/>
                  </a:lnTo>
                  <a:cubicBezTo>
                    <a:pt x="25112" y="2429"/>
                    <a:pt x="24689" y="2926"/>
                    <a:pt x="23458" y="2926"/>
                  </a:cubicBezTo>
                  <a:cubicBezTo>
                    <a:pt x="22767" y="2926"/>
                    <a:pt x="22230" y="2785"/>
                    <a:pt x="21929" y="2552"/>
                  </a:cubicBezTo>
                  <a:lnTo>
                    <a:pt x="21929" y="2894"/>
                  </a:lnTo>
                  <a:lnTo>
                    <a:pt x="20877" y="2894"/>
                  </a:lnTo>
                  <a:lnTo>
                    <a:pt x="20877" y="2002"/>
                  </a:lnTo>
                  <a:cubicBezTo>
                    <a:pt x="20877" y="1935"/>
                    <a:pt x="20891" y="1770"/>
                    <a:pt x="20856" y="1706"/>
                  </a:cubicBezTo>
                  <a:cubicBezTo>
                    <a:pt x="20798" y="1600"/>
                    <a:pt x="20667" y="1570"/>
                    <a:pt x="20475" y="1570"/>
                  </a:cubicBezTo>
                  <a:cubicBezTo>
                    <a:pt x="20305" y="1570"/>
                    <a:pt x="20205" y="1620"/>
                    <a:pt x="20127" y="1700"/>
                  </a:cubicBezTo>
                  <a:cubicBezTo>
                    <a:pt x="20048" y="1779"/>
                    <a:pt x="20055" y="1912"/>
                    <a:pt x="20055" y="2002"/>
                  </a:cubicBezTo>
                  <a:lnTo>
                    <a:pt x="20055" y="2894"/>
                  </a:lnTo>
                  <a:lnTo>
                    <a:pt x="19003" y="2894"/>
                  </a:lnTo>
                  <a:lnTo>
                    <a:pt x="19003" y="2002"/>
                  </a:lnTo>
                  <a:cubicBezTo>
                    <a:pt x="19003" y="1825"/>
                    <a:pt x="19077" y="1561"/>
                    <a:pt x="18612" y="1567"/>
                  </a:cubicBezTo>
                  <a:cubicBezTo>
                    <a:pt x="18164" y="1572"/>
                    <a:pt x="18181" y="1819"/>
                    <a:pt x="18181" y="2002"/>
                  </a:cubicBezTo>
                  <a:lnTo>
                    <a:pt x="18181" y="2894"/>
                  </a:lnTo>
                  <a:lnTo>
                    <a:pt x="17129" y="2894"/>
                  </a:lnTo>
                  <a:lnTo>
                    <a:pt x="17129" y="2597"/>
                  </a:lnTo>
                  <a:cubicBezTo>
                    <a:pt x="16885" y="2756"/>
                    <a:pt x="16442" y="2926"/>
                    <a:pt x="15721" y="2926"/>
                  </a:cubicBezTo>
                  <a:cubicBezTo>
                    <a:pt x="14632" y="2926"/>
                    <a:pt x="13924" y="2575"/>
                    <a:pt x="13924" y="2075"/>
                  </a:cubicBezTo>
                  <a:cubicBezTo>
                    <a:pt x="13924" y="1932"/>
                    <a:pt x="13977" y="1797"/>
                    <a:pt x="14079" y="1676"/>
                  </a:cubicBezTo>
                  <a:cubicBezTo>
                    <a:pt x="13498" y="1723"/>
                    <a:pt x="13351" y="1987"/>
                    <a:pt x="13351" y="2250"/>
                  </a:cubicBezTo>
                  <a:lnTo>
                    <a:pt x="13351" y="2894"/>
                  </a:lnTo>
                  <a:lnTo>
                    <a:pt x="12384" y="2894"/>
                  </a:lnTo>
                  <a:lnTo>
                    <a:pt x="12348" y="2898"/>
                  </a:lnTo>
                  <a:cubicBezTo>
                    <a:pt x="12147" y="2910"/>
                    <a:pt x="11954" y="2926"/>
                    <a:pt x="11761" y="2926"/>
                  </a:cubicBezTo>
                  <a:cubicBezTo>
                    <a:pt x="11460" y="2926"/>
                    <a:pt x="11059" y="2907"/>
                    <a:pt x="10823" y="2818"/>
                  </a:cubicBezTo>
                  <a:cubicBezTo>
                    <a:pt x="10530" y="2705"/>
                    <a:pt x="10530" y="2502"/>
                    <a:pt x="10530" y="2336"/>
                  </a:cubicBezTo>
                  <a:lnTo>
                    <a:pt x="10530" y="1594"/>
                  </a:lnTo>
                  <a:lnTo>
                    <a:pt x="10164" y="1594"/>
                  </a:lnTo>
                  <a:lnTo>
                    <a:pt x="9448" y="2082"/>
                  </a:lnTo>
                  <a:lnTo>
                    <a:pt x="11378" y="3651"/>
                  </a:lnTo>
                  <a:cubicBezTo>
                    <a:pt x="11409" y="3663"/>
                    <a:pt x="11433" y="3686"/>
                    <a:pt x="11454" y="3714"/>
                  </a:cubicBezTo>
                  <a:lnTo>
                    <a:pt x="11582" y="3817"/>
                  </a:lnTo>
                  <a:cubicBezTo>
                    <a:pt x="11646" y="3822"/>
                    <a:pt x="11708" y="3797"/>
                    <a:pt x="11776" y="3806"/>
                  </a:cubicBezTo>
                  <a:cubicBezTo>
                    <a:pt x="11811" y="3822"/>
                    <a:pt x="11839" y="3855"/>
                    <a:pt x="11849" y="3889"/>
                  </a:cubicBezTo>
                  <a:cubicBezTo>
                    <a:pt x="11868" y="3964"/>
                    <a:pt x="11944" y="3977"/>
                    <a:pt x="12016" y="3978"/>
                  </a:cubicBezTo>
                  <a:cubicBezTo>
                    <a:pt x="12100" y="3959"/>
                    <a:pt x="12107" y="3879"/>
                    <a:pt x="12126" y="3815"/>
                  </a:cubicBezTo>
                  <a:cubicBezTo>
                    <a:pt x="12167" y="3771"/>
                    <a:pt x="12223" y="3739"/>
                    <a:pt x="12287" y="3748"/>
                  </a:cubicBezTo>
                  <a:cubicBezTo>
                    <a:pt x="12382" y="3755"/>
                    <a:pt x="12422" y="3850"/>
                    <a:pt x="12476" y="3910"/>
                  </a:cubicBezTo>
                  <a:cubicBezTo>
                    <a:pt x="12521" y="3948"/>
                    <a:pt x="12594" y="3935"/>
                    <a:pt x="12648" y="3928"/>
                  </a:cubicBezTo>
                  <a:cubicBezTo>
                    <a:pt x="12794" y="3912"/>
                    <a:pt x="12696" y="3737"/>
                    <a:pt x="12837" y="3714"/>
                  </a:cubicBezTo>
                  <a:cubicBezTo>
                    <a:pt x="12891" y="3705"/>
                    <a:pt x="12943" y="3725"/>
                    <a:pt x="12975" y="3771"/>
                  </a:cubicBezTo>
                  <a:cubicBezTo>
                    <a:pt x="13073" y="3939"/>
                    <a:pt x="12805" y="3860"/>
                    <a:pt x="12824" y="3998"/>
                  </a:cubicBezTo>
                  <a:cubicBezTo>
                    <a:pt x="12837" y="4047"/>
                    <a:pt x="12885" y="4102"/>
                    <a:pt x="12953" y="4089"/>
                  </a:cubicBezTo>
                  <a:cubicBezTo>
                    <a:pt x="13049" y="4056"/>
                    <a:pt x="12987" y="3948"/>
                    <a:pt x="13059" y="3898"/>
                  </a:cubicBezTo>
                  <a:cubicBezTo>
                    <a:pt x="13137" y="3870"/>
                    <a:pt x="13219" y="3855"/>
                    <a:pt x="13308" y="3874"/>
                  </a:cubicBezTo>
                  <a:cubicBezTo>
                    <a:pt x="13377" y="3897"/>
                    <a:pt x="13360" y="3971"/>
                    <a:pt x="13418" y="4010"/>
                  </a:cubicBezTo>
                  <a:cubicBezTo>
                    <a:pt x="13464" y="4051"/>
                    <a:pt x="13531" y="4053"/>
                    <a:pt x="13585" y="4033"/>
                  </a:cubicBezTo>
                  <a:cubicBezTo>
                    <a:pt x="13703" y="4010"/>
                    <a:pt x="13634" y="3889"/>
                    <a:pt x="13720" y="3837"/>
                  </a:cubicBezTo>
                  <a:cubicBezTo>
                    <a:pt x="13763" y="3804"/>
                    <a:pt x="13822" y="3797"/>
                    <a:pt x="13874" y="3817"/>
                  </a:cubicBezTo>
                  <a:cubicBezTo>
                    <a:pt x="13930" y="3843"/>
                    <a:pt x="13960" y="3899"/>
                    <a:pt x="13990" y="3948"/>
                  </a:cubicBezTo>
                  <a:cubicBezTo>
                    <a:pt x="14077" y="4029"/>
                    <a:pt x="14191" y="3959"/>
                    <a:pt x="14297" y="3973"/>
                  </a:cubicBezTo>
                  <a:cubicBezTo>
                    <a:pt x="14364" y="4007"/>
                    <a:pt x="14316" y="4089"/>
                    <a:pt x="14392" y="4119"/>
                  </a:cubicBezTo>
                  <a:cubicBezTo>
                    <a:pt x="14431" y="4153"/>
                    <a:pt x="14507" y="4159"/>
                    <a:pt x="14549" y="4122"/>
                  </a:cubicBezTo>
                  <a:cubicBezTo>
                    <a:pt x="14620" y="4076"/>
                    <a:pt x="14590" y="4004"/>
                    <a:pt x="14608" y="3973"/>
                  </a:cubicBezTo>
                  <a:cubicBezTo>
                    <a:pt x="14657" y="3920"/>
                    <a:pt x="14725" y="3907"/>
                    <a:pt x="14792" y="3904"/>
                  </a:cubicBezTo>
                  <a:cubicBezTo>
                    <a:pt x="14887" y="3910"/>
                    <a:pt x="14905" y="4009"/>
                    <a:pt x="14964" y="4061"/>
                  </a:cubicBezTo>
                  <a:cubicBezTo>
                    <a:pt x="15010" y="4081"/>
                    <a:pt x="15069" y="4102"/>
                    <a:pt x="15119" y="4084"/>
                  </a:cubicBezTo>
                  <a:cubicBezTo>
                    <a:pt x="15238" y="4064"/>
                    <a:pt x="15211" y="3969"/>
                    <a:pt x="15230" y="3922"/>
                  </a:cubicBezTo>
                  <a:cubicBezTo>
                    <a:pt x="15262" y="3874"/>
                    <a:pt x="15321" y="3852"/>
                    <a:pt x="15377" y="3854"/>
                  </a:cubicBezTo>
                  <a:cubicBezTo>
                    <a:pt x="15481" y="3843"/>
                    <a:pt x="15492" y="3966"/>
                    <a:pt x="15553" y="4015"/>
                  </a:cubicBezTo>
                  <a:cubicBezTo>
                    <a:pt x="15629" y="4049"/>
                    <a:pt x="15709" y="4005"/>
                    <a:pt x="15791" y="4016"/>
                  </a:cubicBezTo>
                  <a:cubicBezTo>
                    <a:pt x="15893" y="4030"/>
                    <a:pt x="15853" y="4145"/>
                    <a:pt x="15943" y="4177"/>
                  </a:cubicBezTo>
                  <a:cubicBezTo>
                    <a:pt x="15991" y="4212"/>
                    <a:pt x="16051" y="4190"/>
                    <a:pt x="16096" y="4168"/>
                  </a:cubicBezTo>
                  <a:cubicBezTo>
                    <a:pt x="16146" y="4131"/>
                    <a:pt x="16147" y="4071"/>
                    <a:pt x="16161" y="4015"/>
                  </a:cubicBezTo>
                  <a:cubicBezTo>
                    <a:pt x="16216" y="3957"/>
                    <a:pt x="16299" y="3930"/>
                    <a:pt x="16376" y="3953"/>
                  </a:cubicBezTo>
                  <a:cubicBezTo>
                    <a:pt x="16459" y="3971"/>
                    <a:pt x="16445" y="4055"/>
                    <a:pt x="16499" y="4103"/>
                  </a:cubicBezTo>
                  <a:cubicBezTo>
                    <a:pt x="16541" y="4128"/>
                    <a:pt x="16605" y="4147"/>
                    <a:pt x="16658" y="4129"/>
                  </a:cubicBezTo>
                  <a:cubicBezTo>
                    <a:pt x="16770" y="4107"/>
                    <a:pt x="16750" y="3995"/>
                    <a:pt x="16800" y="3932"/>
                  </a:cubicBezTo>
                  <a:cubicBezTo>
                    <a:pt x="16847" y="3892"/>
                    <a:pt x="16906" y="3867"/>
                    <a:pt x="16967" y="3892"/>
                  </a:cubicBezTo>
                  <a:cubicBezTo>
                    <a:pt x="17040" y="3913"/>
                    <a:pt x="17044" y="3992"/>
                    <a:pt x="17084" y="4041"/>
                  </a:cubicBezTo>
                  <a:cubicBezTo>
                    <a:pt x="17160" y="4098"/>
                    <a:pt x="17247" y="4037"/>
                    <a:pt x="17334" y="4043"/>
                  </a:cubicBezTo>
                  <a:cubicBezTo>
                    <a:pt x="17438" y="4078"/>
                    <a:pt x="17424" y="4240"/>
                    <a:pt x="17558" y="4231"/>
                  </a:cubicBezTo>
                  <a:cubicBezTo>
                    <a:pt x="17697" y="4235"/>
                    <a:pt x="17666" y="4083"/>
                    <a:pt x="17737" y="4017"/>
                  </a:cubicBezTo>
                  <a:cubicBezTo>
                    <a:pt x="17787" y="3982"/>
                    <a:pt x="17835" y="3954"/>
                    <a:pt x="17899" y="3975"/>
                  </a:cubicBezTo>
                  <a:cubicBezTo>
                    <a:pt x="17970" y="3990"/>
                    <a:pt x="18007" y="4056"/>
                    <a:pt x="18036" y="4112"/>
                  </a:cubicBezTo>
                  <a:cubicBezTo>
                    <a:pt x="18072" y="4146"/>
                    <a:pt x="18116" y="4184"/>
                    <a:pt x="18174" y="4168"/>
                  </a:cubicBezTo>
                  <a:cubicBezTo>
                    <a:pt x="18322" y="4171"/>
                    <a:pt x="18286" y="4005"/>
                    <a:pt x="18349" y="3942"/>
                  </a:cubicBezTo>
                  <a:cubicBezTo>
                    <a:pt x="18393" y="3899"/>
                    <a:pt x="18456" y="3912"/>
                    <a:pt x="18516" y="3918"/>
                  </a:cubicBezTo>
                  <a:cubicBezTo>
                    <a:pt x="18576" y="3935"/>
                    <a:pt x="18603" y="4005"/>
                    <a:pt x="18627" y="4052"/>
                  </a:cubicBezTo>
                  <a:cubicBezTo>
                    <a:pt x="18722" y="4133"/>
                    <a:pt x="18870" y="4089"/>
                    <a:pt x="18899" y="4056"/>
                  </a:cubicBezTo>
                  <a:cubicBezTo>
                    <a:pt x="18915" y="4005"/>
                    <a:pt x="18915" y="3957"/>
                    <a:pt x="18950" y="3905"/>
                  </a:cubicBezTo>
                  <a:cubicBezTo>
                    <a:pt x="18979" y="3855"/>
                    <a:pt x="19047" y="3825"/>
                    <a:pt x="19108" y="3855"/>
                  </a:cubicBezTo>
                  <a:cubicBezTo>
                    <a:pt x="19160" y="3881"/>
                    <a:pt x="19163" y="3938"/>
                    <a:pt x="19163" y="3987"/>
                  </a:cubicBezTo>
                  <a:cubicBezTo>
                    <a:pt x="19139" y="4073"/>
                    <a:pt x="19055" y="4025"/>
                    <a:pt x="18997" y="4094"/>
                  </a:cubicBezTo>
                  <a:cubicBezTo>
                    <a:pt x="18963" y="4136"/>
                    <a:pt x="18992" y="4210"/>
                    <a:pt x="19034" y="4234"/>
                  </a:cubicBezTo>
                  <a:cubicBezTo>
                    <a:pt x="19075" y="4258"/>
                    <a:pt x="19142" y="4257"/>
                    <a:pt x="19184" y="4226"/>
                  </a:cubicBezTo>
                  <a:cubicBezTo>
                    <a:pt x="19228" y="4185"/>
                    <a:pt x="19224" y="4124"/>
                    <a:pt x="19233" y="4065"/>
                  </a:cubicBezTo>
                  <a:cubicBezTo>
                    <a:pt x="19272" y="4026"/>
                    <a:pt x="19326" y="4005"/>
                    <a:pt x="19379" y="3997"/>
                  </a:cubicBezTo>
                  <a:cubicBezTo>
                    <a:pt x="19502" y="3975"/>
                    <a:pt x="19551" y="4087"/>
                    <a:pt x="19598" y="4161"/>
                  </a:cubicBezTo>
                  <a:cubicBezTo>
                    <a:pt x="19639" y="4188"/>
                    <a:pt x="19701" y="4197"/>
                    <a:pt x="19749" y="4182"/>
                  </a:cubicBezTo>
                  <a:cubicBezTo>
                    <a:pt x="19898" y="4159"/>
                    <a:pt x="19795" y="4010"/>
                    <a:pt x="19900" y="3952"/>
                  </a:cubicBezTo>
                  <a:cubicBezTo>
                    <a:pt x="19946" y="3919"/>
                    <a:pt x="20007" y="3915"/>
                    <a:pt x="20064" y="3933"/>
                  </a:cubicBezTo>
                  <a:cubicBezTo>
                    <a:pt x="20165" y="3959"/>
                    <a:pt x="20128" y="4079"/>
                    <a:pt x="20220" y="4105"/>
                  </a:cubicBezTo>
                  <a:cubicBezTo>
                    <a:pt x="20291" y="4133"/>
                    <a:pt x="20357" y="4110"/>
                    <a:pt x="20413" y="4081"/>
                  </a:cubicBezTo>
                  <a:cubicBezTo>
                    <a:pt x="20486" y="4032"/>
                    <a:pt x="20424" y="3937"/>
                    <a:pt x="20496" y="3887"/>
                  </a:cubicBezTo>
                  <a:cubicBezTo>
                    <a:pt x="20538" y="3847"/>
                    <a:pt x="20587" y="3833"/>
                    <a:pt x="20647" y="3850"/>
                  </a:cubicBezTo>
                  <a:cubicBezTo>
                    <a:pt x="20720" y="3886"/>
                    <a:pt x="20738" y="3966"/>
                    <a:pt x="20777" y="4029"/>
                  </a:cubicBezTo>
                  <a:cubicBezTo>
                    <a:pt x="20841" y="4041"/>
                    <a:pt x="20917" y="4035"/>
                    <a:pt x="20978" y="4014"/>
                  </a:cubicBezTo>
                  <a:cubicBezTo>
                    <a:pt x="21128" y="3971"/>
                    <a:pt x="21066" y="4133"/>
                    <a:pt x="21162" y="4180"/>
                  </a:cubicBezTo>
                  <a:cubicBezTo>
                    <a:pt x="21206" y="4221"/>
                    <a:pt x="21299" y="4204"/>
                    <a:pt x="21347" y="4175"/>
                  </a:cubicBezTo>
                  <a:cubicBezTo>
                    <a:pt x="21400" y="4139"/>
                    <a:pt x="21362" y="4044"/>
                    <a:pt x="21381" y="4010"/>
                  </a:cubicBezTo>
                  <a:cubicBezTo>
                    <a:pt x="21428" y="3953"/>
                    <a:pt x="21508" y="3925"/>
                    <a:pt x="21585" y="3930"/>
                  </a:cubicBezTo>
                  <a:cubicBezTo>
                    <a:pt x="21710" y="3930"/>
                    <a:pt x="21659" y="4077"/>
                    <a:pt x="21759" y="4110"/>
                  </a:cubicBezTo>
                  <a:cubicBezTo>
                    <a:pt x="21811" y="4121"/>
                    <a:pt x="21886" y="4144"/>
                    <a:pt x="21948" y="4099"/>
                  </a:cubicBezTo>
                  <a:cubicBezTo>
                    <a:pt x="22009" y="4055"/>
                    <a:pt x="21972" y="3966"/>
                    <a:pt x="21993" y="3932"/>
                  </a:cubicBezTo>
                  <a:cubicBezTo>
                    <a:pt x="22037" y="3865"/>
                    <a:pt x="22115" y="3842"/>
                    <a:pt x="22191" y="3850"/>
                  </a:cubicBezTo>
                  <a:cubicBezTo>
                    <a:pt x="22307" y="3864"/>
                    <a:pt x="22265" y="4000"/>
                    <a:pt x="22358" y="4037"/>
                  </a:cubicBezTo>
                  <a:cubicBezTo>
                    <a:pt x="22431" y="4065"/>
                    <a:pt x="22502" y="4047"/>
                    <a:pt x="22563" y="4010"/>
                  </a:cubicBezTo>
                  <a:cubicBezTo>
                    <a:pt x="22625" y="3956"/>
                    <a:pt x="22569" y="3849"/>
                    <a:pt x="22622" y="3804"/>
                  </a:cubicBezTo>
                  <a:cubicBezTo>
                    <a:pt x="22668" y="3769"/>
                    <a:pt x="22751" y="3754"/>
                    <a:pt x="22808" y="3772"/>
                  </a:cubicBezTo>
                  <a:cubicBezTo>
                    <a:pt x="22898" y="3807"/>
                    <a:pt x="22875" y="3905"/>
                    <a:pt x="22945" y="3953"/>
                  </a:cubicBezTo>
                  <a:cubicBezTo>
                    <a:pt x="23024" y="3979"/>
                    <a:pt x="23102" y="3966"/>
                    <a:pt x="23167" y="3928"/>
                  </a:cubicBezTo>
                  <a:cubicBezTo>
                    <a:pt x="23237" y="3870"/>
                    <a:pt x="23148" y="3760"/>
                    <a:pt x="23241" y="3709"/>
                  </a:cubicBezTo>
                  <a:cubicBezTo>
                    <a:pt x="23286" y="3663"/>
                    <a:pt x="23357" y="3675"/>
                    <a:pt x="23414" y="3691"/>
                  </a:cubicBezTo>
                  <a:cubicBezTo>
                    <a:pt x="23484" y="3728"/>
                    <a:pt x="23490" y="3802"/>
                    <a:pt x="23501" y="3867"/>
                  </a:cubicBezTo>
                  <a:cubicBezTo>
                    <a:pt x="23566" y="3893"/>
                    <a:pt x="23627" y="3862"/>
                    <a:pt x="23692" y="3855"/>
                  </a:cubicBezTo>
                  <a:cubicBezTo>
                    <a:pt x="23857" y="3785"/>
                    <a:pt x="23807" y="3995"/>
                    <a:pt x="23909" y="4038"/>
                  </a:cubicBezTo>
                  <a:cubicBezTo>
                    <a:pt x="23954" y="4067"/>
                    <a:pt x="24019" y="4056"/>
                    <a:pt x="24062" y="4028"/>
                  </a:cubicBezTo>
                  <a:cubicBezTo>
                    <a:pt x="24133" y="3992"/>
                    <a:pt x="24114" y="3902"/>
                    <a:pt x="24120" y="3840"/>
                  </a:cubicBezTo>
                  <a:cubicBezTo>
                    <a:pt x="24162" y="3756"/>
                    <a:pt x="24265" y="3764"/>
                    <a:pt x="24348" y="3762"/>
                  </a:cubicBezTo>
                  <a:cubicBezTo>
                    <a:pt x="24455" y="3785"/>
                    <a:pt x="24408" y="3914"/>
                    <a:pt x="24509" y="3948"/>
                  </a:cubicBezTo>
                  <a:cubicBezTo>
                    <a:pt x="24560" y="3964"/>
                    <a:pt x="24624" y="3970"/>
                    <a:pt x="24667" y="3939"/>
                  </a:cubicBezTo>
                  <a:cubicBezTo>
                    <a:pt x="24751" y="3899"/>
                    <a:pt x="24702" y="3785"/>
                    <a:pt x="24726" y="3744"/>
                  </a:cubicBezTo>
                  <a:cubicBezTo>
                    <a:pt x="24779" y="3680"/>
                    <a:pt x="24859" y="3646"/>
                    <a:pt x="24948" y="3664"/>
                  </a:cubicBezTo>
                  <a:cubicBezTo>
                    <a:pt x="24990" y="3687"/>
                    <a:pt x="25023" y="3739"/>
                    <a:pt x="25031" y="3782"/>
                  </a:cubicBezTo>
                  <a:cubicBezTo>
                    <a:pt x="25040" y="3824"/>
                    <a:pt x="25084" y="3860"/>
                    <a:pt x="25127" y="3874"/>
                  </a:cubicBezTo>
                  <a:cubicBezTo>
                    <a:pt x="25175" y="3881"/>
                    <a:pt x="25233" y="3882"/>
                    <a:pt x="25274" y="3845"/>
                  </a:cubicBezTo>
                  <a:cubicBezTo>
                    <a:pt x="25405" y="3784"/>
                    <a:pt x="25233" y="3636"/>
                    <a:pt x="25391" y="3586"/>
                  </a:cubicBezTo>
                  <a:cubicBezTo>
                    <a:pt x="25444" y="3576"/>
                    <a:pt x="25497" y="3543"/>
                    <a:pt x="25556" y="3572"/>
                  </a:cubicBezTo>
                  <a:cubicBezTo>
                    <a:pt x="25670" y="3605"/>
                    <a:pt x="25585" y="3737"/>
                    <a:pt x="25697" y="3770"/>
                  </a:cubicBezTo>
                  <a:cubicBezTo>
                    <a:pt x="25760" y="3794"/>
                    <a:pt x="25831" y="3785"/>
                    <a:pt x="25883" y="3741"/>
                  </a:cubicBezTo>
                  <a:cubicBezTo>
                    <a:pt x="25947" y="3698"/>
                    <a:pt x="25914" y="3613"/>
                    <a:pt x="25915" y="3555"/>
                  </a:cubicBezTo>
                  <a:cubicBezTo>
                    <a:pt x="25963" y="3486"/>
                    <a:pt x="26051" y="3452"/>
                    <a:pt x="26139" y="3462"/>
                  </a:cubicBezTo>
                  <a:cubicBezTo>
                    <a:pt x="26261" y="3485"/>
                    <a:pt x="26184" y="3631"/>
                    <a:pt x="26292" y="3670"/>
                  </a:cubicBezTo>
                  <a:cubicBezTo>
                    <a:pt x="26357" y="3681"/>
                    <a:pt x="26435" y="3702"/>
                    <a:pt x="26484" y="3640"/>
                  </a:cubicBezTo>
                  <a:cubicBezTo>
                    <a:pt x="26535" y="3586"/>
                    <a:pt x="26516" y="3518"/>
                    <a:pt x="26506" y="3452"/>
                  </a:cubicBezTo>
                  <a:cubicBezTo>
                    <a:pt x="26546" y="3355"/>
                    <a:pt x="26664" y="3372"/>
                    <a:pt x="26753" y="3357"/>
                  </a:cubicBezTo>
                  <a:cubicBezTo>
                    <a:pt x="26855" y="3398"/>
                    <a:pt x="26787" y="3510"/>
                    <a:pt x="26869" y="3561"/>
                  </a:cubicBezTo>
                  <a:cubicBezTo>
                    <a:pt x="26913" y="3576"/>
                    <a:pt x="26966" y="3602"/>
                    <a:pt x="27011" y="3580"/>
                  </a:cubicBezTo>
                  <a:cubicBezTo>
                    <a:pt x="27056" y="3562"/>
                    <a:pt x="27110" y="3527"/>
                    <a:pt x="27110" y="3477"/>
                  </a:cubicBezTo>
                  <a:cubicBezTo>
                    <a:pt x="27119" y="3420"/>
                    <a:pt x="27103" y="3374"/>
                    <a:pt x="27066" y="3328"/>
                  </a:cubicBezTo>
                  <a:cubicBezTo>
                    <a:pt x="27025" y="3314"/>
                    <a:pt x="26981" y="3325"/>
                    <a:pt x="26941" y="3328"/>
                  </a:cubicBezTo>
                  <a:cubicBezTo>
                    <a:pt x="26886" y="3341"/>
                    <a:pt x="26800" y="3345"/>
                    <a:pt x="26781" y="3272"/>
                  </a:cubicBezTo>
                  <a:cubicBezTo>
                    <a:pt x="26762" y="3231"/>
                    <a:pt x="26763" y="3175"/>
                    <a:pt x="26779" y="3128"/>
                  </a:cubicBezTo>
                  <a:cubicBezTo>
                    <a:pt x="26800" y="3086"/>
                    <a:pt x="26856" y="3054"/>
                    <a:pt x="26903" y="3040"/>
                  </a:cubicBezTo>
                  <a:cubicBezTo>
                    <a:pt x="27063" y="3018"/>
                    <a:pt x="27056" y="3197"/>
                    <a:pt x="27114" y="3283"/>
                  </a:cubicBezTo>
                  <a:cubicBezTo>
                    <a:pt x="27138" y="3301"/>
                    <a:pt x="27300" y="3286"/>
                    <a:pt x="27361" y="3217"/>
                  </a:cubicBezTo>
                  <a:cubicBezTo>
                    <a:pt x="27385" y="3172"/>
                    <a:pt x="27364" y="3124"/>
                    <a:pt x="27358" y="3080"/>
                  </a:cubicBezTo>
                  <a:cubicBezTo>
                    <a:pt x="27313" y="2907"/>
                    <a:pt x="27529" y="2971"/>
                    <a:pt x="27609" y="2898"/>
                  </a:cubicBezTo>
                  <a:cubicBezTo>
                    <a:pt x="27629" y="2818"/>
                    <a:pt x="27615" y="2733"/>
                    <a:pt x="27561" y="2667"/>
                  </a:cubicBezTo>
                  <a:cubicBezTo>
                    <a:pt x="27514" y="2633"/>
                    <a:pt x="27457" y="2665"/>
                    <a:pt x="27408" y="2670"/>
                  </a:cubicBezTo>
                  <a:cubicBezTo>
                    <a:pt x="27245" y="2705"/>
                    <a:pt x="27278" y="2521"/>
                    <a:pt x="27220" y="2445"/>
                  </a:cubicBezTo>
                  <a:cubicBezTo>
                    <a:pt x="27144" y="2384"/>
                    <a:pt x="27069" y="2465"/>
                    <a:pt x="26977" y="2425"/>
                  </a:cubicBezTo>
                  <a:cubicBezTo>
                    <a:pt x="26879" y="2393"/>
                    <a:pt x="26937" y="2284"/>
                    <a:pt x="26860" y="2230"/>
                  </a:cubicBezTo>
                  <a:cubicBezTo>
                    <a:pt x="26784" y="2166"/>
                    <a:pt x="26685" y="2220"/>
                    <a:pt x="26597" y="2217"/>
                  </a:cubicBezTo>
                  <a:cubicBezTo>
                    <a:pt x="26540" y="2158"/>
                    <a:pt x="26565" y="2049"/>
                    <a:pt x="26471" y="2007"/>
                  </a:cubicBezTo>
                  <a:cubicBezTo>
                    <a:pt x="26417" y="1993"/>
                    <a:pt x="26351" y="1986"/>
                    <a:pt x="26307" y="2022"/>
                  </a:cubicBezTo>
                  <a:cubicBezTo>
                    <a:pt x="26244" y="2063"/>
                    <a:pt x="26273" y="2137"/>
                    <a:pt x="26255" y="2195"/>
                  </a:cubicBezTo>
                  <a:cubicBezTo>
                    <a:pt x="26232" y="2233"/>
                    <a:pt x="26182" y="2259"/>
                    <a:pt x="26141" y="2272"/>
                  </a:cubicBezTo>
                  <a:cubicBezTo>
                    <a:pt x="26092" y="2278"/>
                    <a:pt x="26044" y="2253"/>
                    <a:pt x="26007" y="2223"/>
                  </a:cubicBezTo>
                  <a:cubicBezTo>
                    <a:pt x="25962" y="2174"/>
                    <a:pt x="25950" y="2142"/>
                    <a:pt x="25957" y="2075"/>
                  </a:cubicBezTo>
                  <a:cubicBezTo>
                    <a:pt x="25984" y="2034"/>
                    <a:pt x="26035" y="2052"/>
                    <a:pt x="26076" y="2041"/>
                  </a:cubicBezTo>
                  <a:cubicBezTo>
                    <a:pt x="26116" y="2019"/>
                    <a:pt x="26166" y="1979"/>
                    <a:pt x="26164" y="1923"/>
                  </a:cubicBezTo>
                  <a:cubicBezTo>
                    <a:pt x="26153" y="1900"/>
                    <a:pt x="26141" y="1875"/>
                    <a:pt x="26119" y="1859"/>
                  </a:cubicBezTo>
                  <a:cubicBezTo>
                    <a:pt x="27712" y="1501"/>
                    <a:pt x="28634" y="1150"/>
                    <a:pt x="28606" y="856"/>
                  </a:cubicBezTo>
                  <a:close/>
                  <a:moveTo>
                    <a:pt x="25941" y="2055"/>
                  </a:moveTo>
                  <a:cubicBezTo>
                    <a:pt x="25871" y="2087"/>
                    <a:pt x="25793" y="2066"/>
                    <a:pt x="25711" y="2058"/>
                  </a:cubicBezTo>
                  <a:cubicBezTo>
                    <a:pt x="25662" y="2043"/>
                    <a:pt x="25634" y="2007"/>
                    <a:pt x="25615" y="1967"/>
                  </a:cubicBezTo>
                  <a:cubicBezTo>
                    <a:pt x="25731" y="1942"/>
                    <a:pt x="25844" y="1920"/>
                    <a:pt x="25953" y="1894"/>
                  </a:cubicBezTo>
                  <a:cubicBezTo>
                    <a:pt x="25926" y="1944"/>
                    <a:pt x="25966" y="2005"/>
                    <a:pt x="25941" y="2055"/>
                  </a:cubicBezTo>
                  <a:close/>
                  <a:moveTo>
                    <a:pt x="25813" y="2473"/>
                  </a:moveTo>
                  <a:cubicBezTo>
                    <a:pt x="25816" y="2442"/>
                    <a:pt x="25846" y="2419"/>
                    <a:pt x="25880" y="2423"/>
                  </a:cubicBezTo>
                  <a:cubicBezTo>
                    <a:pt x="25913" y="2426"/>
                    <a:pt x="25937" y="2454"/>
                    <a:pt x="25934" y="2486"/>
                  </a:cubicBezTo>
                  <a:cubicBezTo>
                    <a:pt x="25931" y="2518"/>
                    <a:pt x="25900" y="2540"/>
                    <a:pt x="25867" y="2537"/>
                  </a:cubicBezTo>
                  <a:cubicBezTo>
                    <a:pt x="25833" y="2533"/>
                    <a:pt x="25809" y="2506"/>
                    <a:pt x="25813" y="2473"/>
                  </a:cubicBezTo>
                  <a:close/>
                  <a:moveTo>
                    <a:pt x="26331" y="2352"/>
                  </a:moveTo>
                  <a:cubicBezTo>
                    <a:pt x="26339" y="2282"/>
                    <a:pt x="26405" y="2231"/>
                    <a:pt x="26481" y="2238"/>
                  </a:cubicBezTo>
                  <a:cubicBezTo>
                    <a:pt x="26555" y="2245"/>
                    <a:pt x="26609" y="2309"/>
                    <a:pt x="26601" y="2378"/>
                  </a:cubicBezTo>
                  <a:cubicBezTo>
                    <a:pt x="26593" y="2449"/>
                    <a:pt x="26526" y="2500"/>
                    <a:pt x="26452" y="2493"/>
                  </a:cubicBezTo>
                  <a:cubicBezTo>
                    <a:pt x="26378" y="2486"/>
                    <a:pt x="26323" y="2423"/>
                    <a:pt x="26331" y="2352"/>
                  </a:cubicBezTo>
                  <a:close/>
                  <a:moveTo>
                    <a:pt x="26684" y="2597"/>
                  </a:moveTo>
                  <a:cubicBezTo>
                    <a:pt x="26691" y="2527"/>
                    <a:pt x="26758" y="2477"/>
                    <a:pt x="26833" y="2484"/>
                  </a:cubicBezTo>
                  <a:cubicBezTo>
                    <a:pt x="26908" y="2491"/>
                    <a:pt x="26962" y="2554"/>
                    <a:pt x="26954" y="2624"/>
                  </a:cubicBezTo>
                  <a:cubicBezTo>
                    <a:pt x="26946" y="2695"/>
                    <a:pt x="26880" y="2747"/>
                    <a:pt x="26805" y="2739"/>
                  </a:cubicBezTo>
                  <a:cubicBezTo>
                    <a:pt x="26730" y="2732"/>
                    <a:pt x="26676" y="2669"/>
                    <a:pt x="26684" y="2597"/>
                  </a:cubicBezTo>
                  <a:close/>
                  <a:moveTo>
                    <a:pt x="27026" y="2840"/>
                  </a:moveTo>
                  <a:cubicBezTo>
                    <a:pt x="27034" y="2762"/>
                    <a:pt x="27109" y="2706"/>
                    <a:pt x="27190" y="2714"/>
                  </a:cubicBezTo>
                  <a:cubicBezTo>
                    <a:pt x="27273" y="2722"/>
                    <a:pt x="27334" y="2792"/>
                    <a:pt x="27324" y="2869"/>
                  </a:cubicBezTo>
                  <a:cubicBezTo>
                    <a:pt x="27316" y="2948"/>
                    <a:pt x="27242" y="3004"/>
                    <a:pt x="27159" y="2996"/>
                  </a:cubicBezTo>
                  <a:cubicBezTo>
                    <a:pt x="27077" y="2987"/>
                    <a:pt x="27018" y="2918"/>
                    <a:pt x="27026" y="2840"/>
                  </a:cubicBezTo>
                  <a:close/>
                  <a:moveTo>
                    <a:pt x="26442" y="2942"/>
                  </a:moveTo>
                  <a:cubicBezTo>
                    <a:pt x="26449" y="2876"/>
                    <a:pt x="26511" y="2829"/>
                    <a:pt x="26580" y="2836"/>
                  </a:cubicBezTo>
                  <a:cubicBezTo>
                    <a:pt x="26651" y="2842"/>
                    <a:pt x="26700" y="2902"/>
                    <a:pt x="26693" y="2967"/>
                  </a:cubicBezTo>
                  <a:cubicBezTo>
                    <a:pt x="26686" y="3033"/>
                    <a:pt x="26623" y="3080"/>
                    <a:pt x="26554" y="3073"/>
                  </a:cubicBezTo>
                  <a:cubicBezTo>
                    <a:pt x="26485" y="3067"/>
                    <a:pt x="26434" y="3008"/>
                    <a:pt x="26442" y="2942"/>
                  </a:cubicBezTo>
                  <a:close/>
                  <a:moveTo>
                    <a:pt x="26129" y="2709"/>
                  </a:moveTo>
                  <a:cubicBezTo>
                    <a:pt x="26133" y="2663"/>
                    <a:pt x="26177" y="2630"/>
                    <a:pt x="26226" y="2635"/>
                  </a:cubicBezTo>
                  <a:cubicBezTo>
                    <a:pt x="26275" y="2639"/>
                    <a:pt x="26310" y="2681"/>
                    <a:pt x="26306" y="2727"/>
                  </a:cubicBezTo>
                  <a:cubicBezTo>
                    <a:pt x="26300" y="2774"/>
                    <a:pt x="26256" y="2807"/>
                    <a:pt x="26208" y="2803"/>
                  </a:cubicBezTo>
                  <a:cubicBezTo>
                    <a:pt x="26159" y="2798"/>
                    <a:pt x="26123" y="2756"/>
                    <a:pt x="26129" y="2709"/>
                  </a:cubicBezTo>
                  <a:close/>
                  <a:moveTo>
                    <a:pt x="25875" y="3050"/>
                  </a:moveTo>
                  <a:cubicBezTo>
                    <a:pt x="25881" y="3001"/>
                    <a:pt x="25927" y="2965"/>
                    <a:pt x="25979" y="2971"/>
                  </a:cubicBezTo>
                  <a:cubicBezTo>
                    <a:pt x="26031" y="2976"/>
                    <a:pt x="26067" y="3019"/>
                    <a:pt x="26062" y="3069"/>
                  </a:cubicBezTo>
                  <a:cubicBezTo>
                    <a:pt x="26057" y="3117"/>
                    <a:pt x="26011" y="3152"/>
                    <a:pt x="25960" y="3147"/>
                  </a:cubicBezTo>
                  <a:cubicBezTo>
                    <a:pt x="25907" y="3142"/>
                    <a:pt x="25870" y="3099"/>
                    <a:pt x="25875" y="3050"/>
                  </a:cubicBezTo>
                  <a:close/>
                  <a:moveTo>
                    <a:pt x="26175" y="3281"/>
                  </a:moveTo>
                  <a:cubicBezTo>
                    <a:pt x="26183" y="3206"/>
                    <a:pt x="26255" y="3151"/>
                    <a:pt x="26334" y="3160"/>
                  </a:cubicBezTo>
                  <a:cubicBezTo>
                    <a:pt x="26415" y="3166"/>
                    <a:pt x="26472" y="3233"/>
                    <a:pt x="26464" y="3310"/>
                  </a:cubicBezTo>
                  <a:cubicBezTo>
                    <a:pt x="26455" y="3385"/>
                    <a:pt x="26384" y="3440"/>
                    <a:pt x="26304" y="3432"/>
                  </a:cubicBezTo>
                  <a:cubicBezTo>
                    <a:pt x="26224" y="3424"/>
                    <a:pt x="26166" y="3356"/>
                    <a:pt x="26175" y="3281"/>
                  </a:cubicBezTo>
                  <a:close/>
                  <a:moveTo>
                    <a:pt x="25597" y="3387"/>
                  </a:moveTo>
                  <a:cubicBezTo>
                    <a:pt x="25605" y="3319"/>
                    <a:pt x="25669" y="3270"/>
                    <a:pt x="25741" y="3277"/>
                  </a:cubicBezTo>
                  <a:cubicBezTo>
                    <a:pt x="25813" y="3284"/>
                    <a:pt x="25866" y="3345"/>
                    <a:pt x="25858" y="3413"/>
                  </a:cubicBezTo>
                  <a:cubicBezTo>
                    <a:pt x="25851" y="3481"/>
                    <a:pt x="25787" y="3531"/>
                    <a:pt x="25714" y="3524"/>
                  </a:cubicBezTo>
                  <a:cubicBezTo>
                    <a:pt x="25642" y="3516"/>
                    <a:pt x="25589" y="3456"/>
                    <a:pt x="25597" y="3387"/>
                  </a:cubicBezTo>
                  <a:close/>
                  <a:moveTo>
                    <a:pt x="25328" y="3160"/>
                  </a:moveTo>
                  <a:cubicBezTo>
                    <a:pt x="25332" y="3130"/>
                    <a:pt x="25359" y="3109"/>
                    <a:pt x="25390" y="3112"/>
                  </a:cubicBezTo>
                  <a:cubicBezTo>
                    <a:pt x="25421" y="3115"/>
                    <a:pt x="25443" y="3142"/>
                    <a:pt x="25440" y="3170"/>
                  </a:cubicBezTo>
                  <a:cubicBezTo>
                    <a:pt x="25436" y="3200"/>
                    <a:pt x="25408" y="3221"/>
                    <a:pt x="25378" y="3218"/>
                  </a:cubicBezTo>
                  <a:cubicBezTo>
                    <a:pt x="25347" y="3214"/>
                    <a:pt x="25325" y="3188"/>
                    <a:pt x="25328" y="3160"/>
                  </a:cubicBezTo>
                  <a:close/>
                  <a:moveTo>
                    <a:pt x="25000" y="3489"/>
                  </a:moveTo>
                  <a:cubicBezTo>
                    <a:pt x="25008" y="3423"/>
                    <a:pt x="25070" y="3375"/>
                    <a:pt x="25139" y="3382"/>
                  </a:cubicBezTo>
                  <a:cubicBezTo>
                    <a:pt x="25209" y="3390"/>
                    <a:pt x="25259" y="3449"/>
                    <a:pt x="25252" y="3514"/>
                  </a:cubicBezTo>
                  <a:cubicBezTo>
                    <a:pt x="25245" y="3580"/>
                    <a:pt x="25182" y="3627"/>
                    <a:pt x="25113" y="3621"/>
                  </a:cubicBezTo>
                  <a:cubicBezTo>
                    <a:pt x="25044" y="3613"/>
                    <a:pt x="24993" y="3555"/>
                    <a:pt x="25000" y="3489"/>
                  </a:cubicBezTo>
                  <a:close/>
                  <a:moveTo>
                    <a:pt x="24402" y="3593"/>
                  </a:moveTo>
                  <a:cubicBezTo>
                    <a:pt x="24409" y="3528"/>
                    <a:pt x="24472" y="3480"/>
                    <a:pt x="24541" y="3486"/>
                  </a:cubicBezTo>
                  <a:cubicBezTo>
                    <a:pt x="24610" y="3493"/>
                    <a:pt x="24661" y="3552"/>
                    <a:pt x="24654" y="3617"/>
                  </a:cubicBezTo>
                  <a:cubicBezTo>
                    <a:pt x="24646" y="3685"/>
                    <a:pt x="24584" y="3732"/>
                    <a:pt x="24515" y="3725"/>
                  </a:cubicBezTo>
                  <a:cubicBezTo>
                    <a:pt x="24445" y="3718"/>
                    <a:pt x="24395" y="3658"/>
                    <a:pt x="24402" y="3593"/>
                  </a:cubicBezTo>
                  <a:close/>
                  <a:moveTo>
                    <a:pt x="23806" y="3697"/>
                  </a:moveTo>
                  <a:cubicBezTo>
                    <a:pt x="23813" y="3629"/>
                    <a:pt x="23878" y="3580"/>
                    <a:pt x="23949" y="3588"/>
                  </a:cubicBezTo>
                  <a:cubicBezTo>
                    <a:pt x="24023" y="3595"/>
                    <a:pt x="24074" y="3655"/>
                    <a:pt x="24066" y="3724"/>
                  </a:cubicBezTo>
                  <a:cubicBezTo>
                    <a:pt x="24059" y="3791"/>
                    <a:pt x="23994" y="3841"/>
                    <a:pt x="23923" y="3833"/>
                  </a:cubicBezTo>
                  <a:cubicBezTo>
                    <a:pt x="23850" y="3827"/>
                    <a:pt x="23798" y="3766"/>
                    <a:pt x="23806" y="3697"/>
                  </a:cubicBezTo>
                  <a:close/>
                  <a:moveTo>
                    <a:pt x="21704" y="3770"/>
                  </a:moveTo>
                  <a:cubicBezTo>
                    <a:pt x="21709" y="3725"/>
                    <a:pt x="21750" y="3693"/>
                    <a:pt x="21798" y="3698"/>
                  </a:cubicBezTo>
                  <a:cubicBezTo>
                    <a:pt x="21843" y="3703"/>
                    <a:pt x="21877" y="3743"/>
                    <a:pt x="21872" y="3786"/>
                  </a:cubicBezTo>
                  <a:cubicBezTo>
                    <a:pt x="21867" y="3830"/>
                    <a:pt x="21826" y="3862"/>
                    <a:pt x="21779" y="3857"/>
                  </a:cubicBezTo>
                  <a:cubicBezTo>
                    <a:pt x="21733" y="3852"/>
                    <a:pt x="21700" y="3813"/>
                    <a:pt x="21704" y="3770"/>
                  </a:cubicBezTo>
                  <a:close/>
                  <a:moveTo>
                    <a:pt x="21082" y="3871"/>
                  </a:moveTo>
                  <a:cubicBezTo>
                    <a:pt x="21088" y="3813"/>
                    <a:pt x="21143" y="3770"/>
                    <a:pt x="21205" y="3776"/>
                  </a:cubicBezTo>
                  <a:cubicBezTo>
                    <a:pt x="21267" y="3783"/>
                    <a:pt x="21312" y="3835"/>
                    <a:pt x="21305" y="3894"/>
                  </a:cubicBezTo>
                  <a:cubicBezTo>
                    <a:pt x="21299" y="3952"/>
                    <a:pt x="21243" y="3994"/>
                    <a:pt x="21182" y="3987"/>
                  </a:cubicBezTo>
                  <a:cubicBezTo>
                    <a:pt x="21120" y="3982"/>
                    <a:pt x="21075" y="3930"/>
                    <a:pt x="21082" y="3871"/>
                  </a:cubicBezTo>
                  <a:close/>
                  <a:moveTo>
                    <a:pt x="19585" y="3840"/>
                  </a:moveTo>
                  <a:cubicBezTo>
                    <a:pt x="19588" y="3804"/>
                    <a:pt x="19621" y="3781"/>
                    <a:pt x="19657" y="3784"/>
                  </a:cubicBezTo>
                  <a:cubicBezTo>
                    <a:pt x="19694" y="3788"/>
                    <a:pt x="19719" y="3818"/>
                    <a:pt x="19716" y="3852"/>
                  </a:cubicBezTo>
                  <a:cubicBezTo>
                    <a:pt x="19711" y="3887"/>
                    <a:pt x="19680" y="3910"/>
                    <a:pt x="19643" y="3907"/>
                  </a:cubicBezTo>
                  <a:cubicBezTo>
                    <a:pt x="19608" y="3904"/>
                    <a:pt x="19582" y="3873"/>
                    <a:pt x="19585" y="3840"/>
                  </a:cubicBezTo>
                  <a:close/>
                  <a:moveTo>
                    <a:pt x="17408" y="3913"/>
                  </a:moveTo>
                  <a:cubicBezTo>
                    <a:pt x="17414" y="3864"/>
                    <a:pt x="17460" y="3829"/>
                    <a:pt x="17512" y="3833"/>
                  </a:cubicBezTo>
                  <a:cubicBezTo>
                    <a:pt x="17563" y="3840"/>
                    <a:pt x="17600" y="3882"/>
                    <a:pt x="17595" y="3932"/>
                  </a:cubicBezTo>
                  <a:cubicBezTo>
                    <a:pt x="17590" y="3979"/>
                    <a:pt x="17544" y="4016"/>
                    <a:pt x="17492" y="4010"/>
                  </a:cubicBezTo>
                  <a:cubicBezTo>
                    <a:pt x="17440" y="4005"/>
                    <a:pt x="17403" y="3961"/>
                    <a:pt x="17408" y="3913"/>
                  </a:cubicBezTo>
                  <a:close/>
                  <a:moveTo>
                    <a:pt x="15875" y="3880"/>
                  </a:moveTo>
                  <a:cubicBezTo>
                    <a:pt x="15880" y="3837"/>
                    <a:pt x="15921" y="3804"/>
                    <a:pt x="15967" y="3809"/>
                  </a:cubicBezTo>
                  <a:cubicBezTo>
                    <a:pt x="16013" y="3814"/>
                    <a:pt x="16048" y="3852"/>
                    <a:pt x="16043" y="3897"/>
                  </a:cubicBezTo>
                  <a:cubicBezTo>
                    <a:pt x="16038" y="3941"/>
                    <a:pt x="15996" y="3973"/>
                    <a:pt x="15951" y="3967"/>
                  </a:cubicBezTo>
                  <a:cubicBezTo>
                    <a:pt x="15903" y="3964"/>
                    <a:pt x="15870" y="3924"/>
                    <a:pt x="15875" y="3880"/>
                  </a:cubicBezTo>
                  <a:close/>
                  <a:moveTo>
                    <a:pt x="14324" y="3849"/>
                  </a:moveTo>
                  <a:cubicBezTo>
                    <a:pt x="14329" y="3803"/>
                    <a:pt x="14372" y="3770"/>
                    <a:pt x="14421" y="3775"/>
                  </a:cubicBezTo>
                  <a:cubicBezTo>
                    <a:pt x="14470" y="3779"/>
                    <a:pt x="14506" y="3820"/>
                    <a:pt x="14501" y="3867"/>
                  </a:cubicBezTo>
                  <a:cubicBezTo>
                    <a:pt x="14495" y="3913"/>
                    <a:pt x="14452" y="3946"/>
                    <a:pt x="14402" y="3941"/>
                  </a:cubicBezTo>
                  <a:cubicBezTo>
                    <a:pt x="14354" y="3937"/>
                    <a:pt x="14318" y="3895"/>
                    <a:pt x="14324" y="3849"/>
                  </a:cubicBezTo>
                  <a:close/>
                  <a:moveTo>
                    <a:pt x="10371" y="3700"/>
                  </a:moveTo>
                  <a:cubicBezTo>
                    <a:pt x="4448" y="4018"/>
                    <a:pt x="90" y="3844"/>
                    <a:pt x="31" y="3217"/>
                  </a:cubicBezTo>
                  <a:cubicBezTo>
                    <a:pt x="0" y="2885"/>
                    <a:pt x="1173" y="2483"/>
                    <a:pt x="3152" y="2079"/>
                  </a:cubicBezTo>
                  <a:cubicBezTo>
                    <a:pt x="3142" y="2059"/>
                    <a:pt x="3129" y="2043"/>
                    <a:pt x="3110" y="2032"/>
                  </a:cubicBezTo>
                  <a:cubicBezTo>
                    <a:pt x="3027" y="2005"/>
                    <a:pt x="2960" y="2068"/>
                    <a:pt x="2886" y="2014"/>
                  </a:cubicBezTo>
                  <a:cubicBezTo>
                    <a:pt x="2842" y="1972"/>
                    <a:pt x="2843" y="1940"/>
                    <a:pt x="2834" y="1885"/>
                  </a:cubicBezTo>
                  <a:cubicBezTo>
                    <a:pt x="2845" y="1836"/>
                    <a:pt x="2875" y="1784"/>
                    <a:pt x="2942" y="1778"/>
                  </a:cubicBezTo>
                  <a:cubicBezTo>
                    <a:pt x="3009" y="1772"/>
                    <a:pt x="3109" y="1740"/>
                    <a:pt x="3123" y="1830"/>
                  </a:cubicBezTo>
                  <a:cubicBezTo>
                    <a:pt x="3142" y="1894"/>
                    <a:pt x="3121" y="1985"/>
                    <a:pt x="3210" y="2006"/>
                  </a:cubicBezTo>
                  <a:cubicBezTo>
                    <a:pt x="3275" y="2018"/>
                    <a:pt x="3336" y="2019"/>
                    <a:pt x="3384" y="1975"/>
                  </a:cubicBezTo>
                  <a:cubicBezTo>
                    <a:pt x="3414" y="1938"/>
                    <a:pt x="3452" y="1894"/>
                    <a:pt x="3437" y="1840"/>
                  </a:cubicBezTo>
                  <a:cubicBezTo>
                    <a:pt x="3439" y="1790"/>
                    <a:pt x="3407" y="1747"/>
                    <a:pt x="3375" y="1715"/>
                  </a:cubicBezTo>
                  <a:cubicBezTo>
                    <a:pt x="3286" y="1683"/>
                    <a:pt x="3142" y="1798"/>
                    <a:pt x="3098" y="1662"/>
                  </a:cubicBezTo>
                  <a:cubicBezTo>
                    <a:pt x="3082" y="1621"/>
                    <a:pt x="3069" y="1554"/>
                    <a:pt x="3107" y="1515"/>
                  </a:cubicBezTo>
                  <a:cubicBezTo>
                    <a:pt x="3146" y="1476"/>
                    <a:pt x="3195" y="1442"/>
                    <a:pt x="3254" y="1446"/>
                  </a:cubicBezTo>
                  <a:cubicBezTo>
                    <a:pt x="3305" y="1461"/>
                    <a:pt x="3361" y="1482"/>
                    <a:pt x="3377" y="1536"/>
                  </a:cubicBezTo>
                  <a:cubicBezTo>
                    <a:pt x="3389" y="1590"/>
                    <a:pt x="3383" y="1666"/>
                    <a:pt x="3453" y="1688"/>
                  </a:cubicBezTo>
                  <a:cubicBezTo>
                    <a:pt x="3534" y="1680"/>
                    <a:pt x="3626" y="1690"/>
                    <a:pt x="3675" y="1614"/>
                  </a:cubicBezTo>
                  <a:cubicBezTo>
                    <a:pt x="3723" y="1540"/>
                    <a:pt x="3637" y="1451"/>
                    <a:pt x="3714" y="1386"/>
                  </a:cubicBezTo>
                  <a:cubicBezTo>
                    <a:pt x="3757" y="1353"/>
                    <a:pt x="3811" y="1348"/>
                    <a:pt x="3863" y="1340"/>
                  </a:cubicBezTo>
                  <a:cubicBezTo>
                    <a:pt x="3910" y="1353"/>
                    <a:pt x="3968" y="1378"/>
                    <a:pt x="3973" y="1429"/>
                  </a:cubicBezTo>
                  <a:cubicBezTo>
                    <a:pt x="3976" y="1478"/>
                    <a:pt x="3990" y="1536"/>
                    <a:pt x="4047" y="1555"/>
                  </a:cubicBezTo>
                  <a:cubicBezTo>
                    <a:pt x="4082" y="1575"/>
                    <a:pt x="4145" y="1584"/>
                    <a:pt x="4182" y="1564"/>
                  </a:cubicBezTo>
                  <a:cubicBezTo>
                    <a:pt x="4235" y="1539"/>
                    <a:pt x="4278" y="1494"/>
                    <a:pt x="4279" y="1437"/>
                  </a:cubicBezTo>
                  <a:cubicBezTo>
                    <a:pt x="4286" y="1388"/>
                    <a:pt x="4249" y="1338"/>
                    <a:pt x="4289" y="1295"/>
                  </a:cubicBezTo>
                  <a:cubicBezTo>
                    <a:pt x="4358" y="1248"/>
                    <a:pt x="4458" y="1214"/>
                    <a:pt x="4538" y="1266"/>
                  </a:cubicBezTo>
                  <a:cubicBezTo>
                    <a:pt x="4577" y="1312"/>
                    <a:pt x="4564" y="1377"/>
                    <a:pt x="4601" y="1420"/>
                  </a:cubicBezTo>
                  <a:cubicBezTo>
                    <a:pt x="4278" y="1584"/>
                    <a:pt x="4106" y="1816"/>
                    <a:pt x="4106" y="2075"/>
                  </a:cubicBezTo>
                  <a:cubicBezTo>
                    <a:pt x="4106" y="2575"/>
                    <a:pt x="4815" y="2926"/>
                    <a:pt x="5902" y="2926"/>
                  </a:cubicBezTo>
                  <a:cubicBezTo>
                    <a:pt x="7134" y="2926"/>
                    <a:pt x="7556" y="2429"/>
                    <a:pt x="7556" y="2346"/>
                  </a:cubicBezTo>
                  <a:lnTo>
                    <a:pt x="6582" y="2313"/>
                  </a:lnTo>
                  <a:cubicBezTo>
                    <a:pt x="6582" y="2469"/>
                    <a:pt x="6260" y="2578"/>
                    <a:pt x="5938" y="2578"/>
                  </a:cubicBezTo>
                  <a:cubicBezTo>
                    <a:pt x="5480" y="2578"/>
                    <a:pt x="5237" y="2416"/>
                    <a:pt x="5237" y="2217"/>
                  </a:cubicBezTo>
                  <a:lnTo>
                    <a:pt x="5244" y="2134"/>
                  </a:lnTo>
                  <a:lnTo>
                    <a:pt x="7577" y="2134"/>
                  </a:lnTo>
                  <a:cubicBezTo>
                    <a:pt x="7584" y="1905"/>
                    <a:pt x="7505" y="1666"/>
                    <a:pt x="7205" y="1473"/>
                  </a:cubicBezTo>
                  <a:cubicBezTo>
                    <a:pt x="6942" y="1305"/>
                    <a:pt x="6507" y="1202"/>
                    <a:pt x="6062" y="1179"/>
                  </a:cubicBezTo>
                  <a:cubicBezTo>
                    <a:pt x="6063" y="1177"/>
                    <a:pt x="6064" y="1176"/>
                    <a:pt x="6066" y="1174"/>
                  </a:cubicBezTo>
                  <a:cubicBezTo>
                    <a:pt x="6080" y="1115"/>
                    <a:pt x="6041" y="1037"/>
                    <a:pt x="6099" y="993"/>
                  </a:cubicBezTo>
                  <a:cubicBezTo>
                    <a:pt x="6155" y="951"/>
                    <a:pt x="6227" y="943"/>
                    <a:pt x="6294" y="963"/>
                  </a:cubicBezTo>
                  <a:cubicBezTo>
                    <a:pt x="6389" y="998"/>
                    <a:pt x="6339" y="1135"/>
                    <a:pt x="6451" y="1160"/>
                  </a:cubicBezTo>
                  <a:cubicBezTo>
                    <a:pt x="6508" y="1170"/>
                    <a:pt x="6546" y="1181"/>
                    <a:pt x="6591" y="1145"/>
                  </a:cubicBezTo>
                  <a:cubicBezTo>
                    <a:pt x="6694" y="1072"/>
                    <a:pt x="6562" y="917"/>
                    <a:pt x="6738" y="878"/>
                  </a:cubicBezTo>
                  <a:cubicBezTo>
                    <a:pt x="6822" y="859"/>
                    <a:pt x="6873" y="866"/>
                    <a:pt x="6906" y="922"/>
                  </a:cubicBezTo>
                  <a:cubicBezTo>
                    <a:pt x="6937" y="976"/>
                    <a:pt x="6923" y="1078"/>
                    <a:pt x="7004" y="1094"/>
                  </a:cubicBezTo>
                  <a:cubicBezTo>
                    <a:pt x="7045" y="1102"/>
                    <a:pt x="7105" y="1100"/>
                    <a:pt x="7161" y="1089"/>
                  </a:cubicBezTo>
                  <a:lnTo>
                    <a:pt x="8382" y="2082"/>
                  </a:lnTo>
                  <a:lnTo>
                    <a:pt x="7197" y="2890"/>
                  </a:lnTo>
                  <a:lnTo>
                    <a:pt x="8263" y="2890"/>
                  </a:lnTo>
                  <a:lnTo>
                    <a:pt x="8868" y="2477"/>
                  </a:lnTo>
                  <a:lnTo>
                    <a:pt x="10371" y="3700"/>
                  </a:lnTo>
                  <a:close/>
                  <a:moveTo>
                    <a:pt x="3735" y="1737"/>
                  </a:moveTo>
                  <a:cubicBezTo>
                    <a:pt x="3726" y="1807"/>
                    <a:pt x="3780" y="1869"/>
                    <a:pt x="3854" y="1877"/>
                  </a:cubicBezTo>
                  <a:cubicBezTo>
                    <a:pt x="3928" y="1883"/>
                    <a:pt x="3994" y="1832"/>
                    <a:pt x="4002" y="1764"/>
                  </a:cubicBezTo>
                  <a:cubicBezTo>
                    <a:pt x="4010" y="1693"/>
                    <a:pt x="3956" y="1631"/>
                    <a:pt x="3882" y="1623"/>
                  </a:cubicBezTo>
                  <a:cubicBezTo>
                    <a:pt x="3809" y="1617"/>
                    <a:pt x="3742" y="1667"/>
                    <a:pt x="3735" y="1737"/>
                  </a:cubicBezTo>
                  <a:close/>
                  <a:moveTo>
                    <a:pt x="15423" y="4096"/>
                  </a:moveTo>
                  <a:cubicBezTo>
                    <a:pt x="15460" y="4099"/>
                    <a:pt x="15489" y="4133"/>
                    <a:pt x="15485" y="4168"/>
                  </a:cubicBezTo>
                  <a:cubicBezTo>
                    <a:pt x="15481" y="4204"/>
                    <a:pt x="15446" y="4231"/>
                    <a:pt x="15408" y="4228"/>
                  </a:cubicBezTo>
                  <a:cubicBezTo>
                    <a:pt x="15369" y="4225"/>
                    <a:pt x="15341" y="4192"/>
                    <a:pt x="15345" y="4155"/>
                  </a:cubicBezTo>
                  <a:cubicBezTo>
                    <a:pt x="15349" y="4119"/>
                    <a:pt x="15384" y="4092"/>
                    <a:pt x="15423" y="4096"/>
                  </a:cubicBezTo>
                  <a:close/>
                  <a:moveTo>
                    <a:pt x="16969" y="4124"/>
                  </a:moveTo>
                  <a:cubicBezTo>
                    <a:pt x="17013" y="4128"/>
                    <a:pt x="17044" y="4166"/>
                    <a:pt x="17040" y="4206"/>
                  </a:cubicBezTo>
                  <a:cubicBezTo>
                    <a:pt x="17036" y="4248"/>
                    <a:pt x="16996" y="4278"/>
                    <a:pt x="16952" y="4274"/>
                  </a:cubicBezTo>
                  <a:cubicBezTo>
                    <a:pt x="16909" y="4269"/>
                    <a:pt x="16877" y="4233"/>
                    <a:pt x="16882" y="4191"/>
                  </a:cubicBezTo>
                  <a:cubicBezTo>
                    <a:pt x="16886" y="4149"/>
                    <a:pt x="16926" y="4120"/>
                    <a:pt x="16969" y="4124"/>
                  </a:cubicBezTo>
                  <a:close/>
                  <a:moveTo>
                    <a:pt x="18511" y="4168"/>
                  </a:moveTo>
                  <a:cubicBezTo>
                    <a:pt x="18553" y="4172"/>
                    <a:pt x="18583" y="4207"/>
                    <a:pt x="18578" y="4245"/>
                  </a:cubicBezTo>
                  <a:cubicBezTo>
                    <a:pt x="18573" y="4285"/>
                    <a:pt x="18537" y="4314"/>
                    <a:pt x="18496" y="4309"/>
                  </a:cubicBezTo>
                  <a:cubicBezTo>
                    <a:pt x="18454" y="4306"/>
                    <a:pt x="18425" y="4270"/>
                    <a:pt x="18429" y="4231"/>
                  </a:cubicBezTo>
                  <a:cubicBezTo>
                    <a:pt x="18433" y="4192"/>
                    <a:pt x="18470" y="4164"/>
                    <a:pt x="18511" y="4168"/>
                  </a:cubicBezTo>
                  <a:close/>
                  <a:moveTo>
                    <a:pt x="20056" y="4249"/>
                  </a:moveTo>
                  <a:cubicBezTo>
                    <a:pt x="20079" y="4251"/>
                    <a:pt x="20096" y="4271"/>
                    <a:pt x="20094" y="4293"/>
                  </a:cubicBezTo>
                  <a:cubicBezTo>
                    <a:pt x="20091" y="4315"/>
                    <a:pt x="20070" y="4331"/>
                    <a:pt x="20047" y="4328"/>
                  </a:cubicBezTo>
                  <a:cubicBezTo>
                    <a:pt x="20024" y="4326"/>
                    <a:pt x="20007" y="4306"/>
                    <a:pt x="20009" y="4284"/>
                  </a:cubicBezTo>
                  <a:cubicBezTo>
                    <a:pt x="20012" y="4262"/>
                    <a:pt x="20033" y="4245"/>
                    <a:pt x="20056" y="4249"/>
                  </a:cubicBezTo>
                  <a:close/>
                  <a:moveTo>
                    <a:pt x="20654" y="4089"/>
                  </a:moveTo>
                  <a:cubicBezTo>
                    <a:pt x="20708" y="4093"/>
                    <a:pt x="20747" y="4139"/>
                    <a:pt x="20741" y="4190"/>
                  </a:cubicBezTo>
                  <a:cubicBezTo>
                    <a:pt x="20736" y="4241"/>
                    <a:pt x="20687" y="4278"/>
                    <a:pt x="20633" y="4272"/>
                  </a:cubicBezTo>
                  <a:cubicBezTo>
                    <a:pt x="20580" y="4267"/>
                    <a:pt x="20540" y="4222"/>
                    <a:pt x="20546" y="4170"/>
                  </a:cubicBezTo>
                  <a:cubicBezTo>
                    <a:pt x="20552" y="4119"/>
                    <a:pt x="20600" y="4083"/>
                    <a:pt x="20654" y="4089"/>
                  </a:cubicBezTo>
                  <a:close/>
                  <a:moveTo>
                    <a:pt x="22192" y="4164"/>
                  </a:moveTo>
                  <a:cubicBezTo>
                    <a:pt x="22225" y="4166"/>
                    <a:pt x="22250" y="4194"/>
                    <a:pt x="22246" y="4226"/>
                  </a:cubicBezTo>
                  <a:cubicBezTo>
                    <a:pt x="22244" y="4257"/>
                    <a:pt x="22213" y="4281"/>
                    <a:pt x="22180" y="4277"/>
                  </a:cubicBezTo>
                  <a:cubicBezTo>
                    <a:pt x="22146" y="4274"/>
                    <a:pt x="22122" y="4245"/>
                    <a:pt x="22125" y="4214"/>
                  </a:cubicBezTo>
                  <a:cubicBezTo>
                    <a:pt x="22129" y="4183"/>
                    <a:pt x="22159" y="4160"/>
                    <a:pt x="22192" y="4164"/>
                  </a:cubicBezTo>
                  <a:close/>
                  <a:moveTo>
                    <a:pt x="22794" y="4032"/>
                  </a:moveTo>
                  <a:cubicBezTo>
                    <a:pt x="22847" y="4038"/>
                    <a:pt x="22887" y="4083"/>
                    <a:pt x="22882" y="4135"/>
                  </a:cubicBezTo>
                  <a:cubicBezTo>
                    <a:pt x="22875" y="4185"/>
                    <a:pt x="22827" y="4222"/>
                    <a:pt x="22773" y="4217"/>
                  </a:cubicBezTo>
                  <a:cubicBezTo>
                    <a:pt x="22719" y="4212"/>
                    <a:pt x="22680" y="4167"/>
                    <a:pt x="22686" y="4115"/>
                  </a:cubicBezTo>
                  <a:cubicBezTo>
                    <a:pt x="22691" y="4064"/>
                    <a:pt x="22740" y="4028"/>
                    <a:pt x="22794" y="4032"/>
                  </a:cubicBezTo>
                  <a:close/>
                  <a:moveTo>
                    <a:pt x="23397" y="3914"/>
                  </a:moveTo>
                  <a:cubicBezTo>
                    <a:pt x="23461" y="3920"/>
                    <a:pt x="23508" y="3975"/>
                    <a:pt x="23501" y="4037"/>
                  </a:cubicBezTo>
                  <a:cubicBezTo>
                    <a:pt x="23494" y="4096"/>
                    <a:pt x="23437" y="4141"/>
                    <a:pt x="23373" y="4134"/>
                  </a:cubicBezTo>
                  <a:cubicBezTo>
                    <a:pt x="23308" y="4128"/>
                    <a:pt x="23262" y="4073"/>
                    <a:pt x="23268" y="4013"/>
                  </a:cubicBezTo>
                  <a:cubicBezTo>
                    <a:pt x="23274" y="3952"/>
                    <a:pt x="23333" y="3908"/>
                    <a:pt x="23397" y="3914"/>
                  </a:cubicBezTo>
                  <a:close/>
                  <a:moveTo>
                    <a:pt x="24937" y="4007"/>
                  </a:moveTo>
                  <a:cubicBezTo>
                    <a:pt x="24970" y="4010"/>
                    <a:pt x="24995" y="4038"/>
                    <a:pt x="24990" y="4071"/>
                  </a:cubicBezTo>
                  <a:cubicBezTo>
                    <a:pt x="24987" y="4102"/>
                    <a:pt x="24957" y="4125"/>
                    <a:pt x="24924" y="4122"/>
                  </a:cubicBezTo>
                  <a:cubicBezTo>
                    <a:pt x="24890" y="4118"/>
                    <a:pt x="24867" y="4090"/>
                    <a:pt x="24870" y="4059"/>
                  </a:cubicBezTo>
                  <a:cubicBezTo>
                    <a:pt x="24873" y="4027"/>
                    <a:pt x="24903" y="4004"/>
                    <a:pt x="24937" y="4007"/>
                  </a:cubicBezTo>
                  <a:close/>
                  <a:moveTo>
                    <a:pt x="25536" y="3892"/>
                  </a:moveTo>
                  <a:cubicBezTo>
                    <a:pt x="25580" y="3896"/>
                    <a:pt x="25612" y="3933"/>
                    <a:pt x="25608" y="3974"/>
                  </a:cubicBezTo>
                  <a:cubicBezTo>
                    <a:pt x="25602" y="4016"/>
                    <a:pt x="25564" y="4045"/>
                    <a:pt x="25520" y="4041"/>
                  </a:cubicBezTo>
                  <a:cubicBezTo>
                    <a:pt x="25476" y="4037"/>
                    <a:pt x="25444" y="4000"/>
                    <a:pt x="25448" y="3959"/>
                  </a:cubicBezTo>
                  <a:cubicBezTo>
                    <a:pt x="25453" y="3917"/>
                    <a:pt x="25493" y="3887"/>
                    <a:pt x="25536" y="3892"/>
                  </a:cubicBezTo>
                  <a:close/>
                  <a:moveTo>
                    <a:pt x="26132" y="3783"/>
                  </a:moveTo>
                  <a:cubicBezTo>
                    <a:pt x="26183" y="3788"/>
                    <a:pt x="26220" y="3831"/>
                    <a:pt x="26215" y="3880"/>
                  </a:cubicBezTo>
                  <a:cubicBezTo>
                    <a:pt x="26210" y="3928"/>
                    <a:pt x="26164" y="3964"/>
                    <a:pt x="26113" y="3959"/>
                  </a:cubicBezTo>
                  <a:cubicBezTo>
                    <a:pt x="26061" y="3955"/>
                    <a:pt x="26023" y="3910"/>
                    <a:pt x="26029" y="3862"/>
                  </a:cubicBezTo>
                  <a:cubicBezTo>
                    <a:pt x="26034" y="3813"/>
                    <a:pt x="26080" y="3778"/>
                    <a:pt x="26132" y="3783"/>
                  </a:cubicBezTo>
                  <a:close/>
                  <a:moveTo>
                    <a:pt x="26723" y="3685"/>
                  </a:moveTo>
                  <a:cubicBezTo>
                    <a:pt x="26774" y="3690"/>
                    <a:pt x="26812" y="3732"/>
                    <a:pt x="26807" y="3781"/>
                  </a:cubicBezTo>
                  <a:cubicBezTo>
                    <a:pt x="26801" y="3830"/>
                    <a:pt x="26755" y="3866"/>
                    <a:pt x="26703" y="3860"/>
                  </a:cubicBezTo>
                  <a:cubicBezTo>
                    <a:pt x="26651" y="3855"/>
                    <a:pt x="26615" y="3811"/>
                    <a:pt x="26620" y="3763"/>
                  </a:cubicBezTo>
                  <a:cubicBezTo>
                    <a:pt x="26625" y="3714"/>
                    <a:pt x="26671" y="3679"/>
                    <a:pt x="26723" y="3685"/>
                  </a:cubicBezTo>
                  <a:close/>
                  <a:moveTo>
                    <a:pt x="27324" y="3586"/>
                  </a:moveTo>
                  <a:cubicBezTo>
                    <a:pt x="27375" y="3591"/>
                    <a:pt x="27412" y="3635"/>
                    <a:pt x="27408" y="3684"/>
                  </a:cubicBezTo>
                  <a:cubicBezTo>
                    <a:pt x="27402" y="3732"/>
                    <a:pt x="27356" y="3768"/>
                    <a:pt x="27305" y="3763"/>
                  </a:cubicBezTo>
                  <a:cubicBezTo>
                    <a:pt x="27253" y="3758"/>
                    <a:pt x="27215" y="3714"/>
                    <a:pt x="27221" y="3664"/>
                  </a:cubicBezTo>
                  <a:cubicBezTo>
                    <a:pt x="27226" y="3616"/>
                    <a:pt x="27272" y="3582"/>
                    <a:pt x="27324" y="3586"/>
                  </a:cubicBezTo>
                  <a:close/>
                  <a:moveTo>
                    <a:pt x="27923" y="3504"/>
                  </a:moveTo>
                  <a:cubicBezTo>
                    <a:pt x="27969" y="3508"/>
                    <a:pt x="28003" y="3547"/>
                    <a:pt x="27998" y="3591"/>
                  </a:cubicBezTo>
                  <a:cubicBezTo>
                    <a:pt x="27993" y="3635"/>
                    <a:pt x="27952" y="3667"/>
                    <a:pt x="27906" y="3662"/>
                  </a:cubicBezTo>
                  <a:cubicBezTo>
                    <a:pt x="27859" y="3658"/>
                    <a:pt x="27825" y="3620"/>
                    <a:pt x="27830" y="3574"/>
                  </a:cubicBezTo>
                  <a:cubicBezTo>
                    <a:pt x="27835" y="3531"/>
                    <a:pt x="27877" y="3498"/>
                    <a:pt x="27923" y="3504"/>
                  </a:cubicBezTo>
                  <a:close/>
                  <a:moveTo>
                    <a:pt x="28519" y="3425"/>
                  </a:moveTo>
                  <a:cubicBezTo>
                    <a:pt x="28552" y="3427"/>
                    <a:pt x="28577" y="3456"/>
                    <a:pt x="28573" y="3488"/>
                  </a:cubicBezTo>
                  <a:cubicBezTo>
                    <a:pt x="28569" y="3519"/>
                    <a:pt x="28540" y="3542"/>
                    <a:pt x="28506" y="3539"/>
                  </a:cubicBezTo>
                  <a:cubicBezTo>
                    <a:pt x="28474" y="3535"/>
                    <a:pt x="28448" y="3507"/>
                    <a:pt x="28451" y="3475"/>
                  </a:cubicBezTo>
                  <a:cubicBezTo>
                    <a:pt x="28455" y="3444"/>
                    <a:pt x="28485" y="3421"/>
                    <a:pt x="28519" y="3425"/>
                  </a:cubicBezTo>
                  <a:close/>
                  <a:moveTo>
                    <a:pt x="28167" y="3139"/>
                  </a:moveTo>
                  <a:cubicBezTo>
                    <a:pt x="28234" y="3146"/>
                    <a:pt x="28282" y="3203"/>
                    <a:pt x="28276" y="3266"/>
                  </a:cubicBezTo>
                  <a:cubicBezTo>
                    <a:pt x="28268" y="3329"/>
                    <a:pt x="28209" y="3375"/>
                    <a:pt x="28141" y="3369"/>
                  </a:cubicBezTo>
                  <a:cubicBezTo>
                    <a:pt x="28075" y="3361"/>
                    <a:pt x="28026" y="3306"/>
                    <a:pt x="28033" y="3243"/>
                  </a:cubicBezTo>
                  <a:cubicBezTo>
                    <a:pt x="28040" y="3179"/>
                    <a:pt x="28100" y="3133"/>
                    <a:pt x="28167" y="3139"/>
                  </a:cubicBezTo>
                  <a:close/>
                  <a:moveTo>
                    <a:pt x="27571" y="3225"/>
                  </a:moveTo>
                  <a:cubicBezTo>
                    <a:pt x="27645" y="3232"/>
                    <a:pt x="27700" y="3295"/>
                    <a:pt x="27692" y="3366"/>
                  </a:cubicBezTo>
                  <a:cubicBezTo>
                    <a:pt x="27684" y="3435"/>
                    <a:pt x="27617" y="3488"/>
                    <a:pt x="27543" y="3480"/>
                  </a:cubicBezTo>
                  <a:cubicBezTo>
                    <a:pt x="27468" y="3472"/>
                    <a:pt x="27414" y="3409"/>
                    <a:pt x="27421" y="3338"/>
                  </a:cubicBezTo>
                  <a:cubicBezTo>
                    <a:pt x="27429" y="3268"/>
                    <a:pt x="27496" y="3217"/>
                    <a:pt x="27571" y="3225"/>
                  </a:cubicBezTo>
                  <a:close/>
                  <a:moveTo>
                    <a:pt x="27825" y="2891"/>
                  </a:moveTo>
                  <a:cubicBezTo>
                    <a:pt x="27904" y="2898"/>
                    <a:pt x="27963" y="2967"/>
                    <a:pt x="27953" y="3042"/>
                  </a:cubicBezTo>
                  <a:cubicBezTo>
                    <a:pt x="27946" y="3117"/>
                    <a:pt x="27874" y="3172"/>
                    <a:pt x="27795" y="3165"/>
                  </a:cubicBezTo>
                  <a:cubicBezTo>
                    <a:pt x="27714" y="3156"/>
                    <a:pt x="27657" y="3089"/>
                    <a:pt x="27665" y="3013"/>
                  </a:cubicBezTo>
                  <a:cubicBezTo>
                    <a:pt x="27673" y="2938"/>
                    <a:pt x="27745" y="2883"/>
                    <a:pt x="27825" y="2891"/>
                  </a:cubicBezTo>
                  <a:close/>
                  <a:moveTo>
                    <a:pt x="28412" y="2824"/>
                  </a:moveTo>
                  <a:cubicBezTo>
                    <a:pt x="28479" y="2831"/>
                    <a:pt x="28527" y="2887"/>
                    <a:pt x="28520" y="2950"/>
                  </a:cubicBezTo>
                  <a:cubicBezTo>
                    <a:pt x="28514" y="3014"/>
                    <a:pt x="28454" y="3060"/>
                    <a:pt x="28387" y="3053"/>
                  </a:cubicBezTo>
                  <a:cubicBezTo>
                    <a:pt x="28320" y="3045"/>
                    <a:pt x="28271" y="2990"/>
                    <a:pt x="28278" y="2926"/>
                  </a:cubicBezTo>
                  <a:cubicBezTo>
                    <a:pt x="28286" y="2863"/>
                    <a:pt x="28345" y="2817"/>
                    <a:pt x="28412" y="2824"/>
                  </a:cubicBezTo>
                  <a:close/>
                  <a:moveTo>
                    <a:pt x="28763" y="3083"/>
                  </a:moveTo>
                  <a:cubicBezTo>
                    <a:pt x="28810" y="3088"/>
                    <a:pt x="28843" y="3127"/>
                    <a:pt x="28839" y="3171"/>
                  </a:cubicBezTo>
                  <a:cubicBezTo>
                    <a:pt x="28833" y="3214"/>
                    <a:pt x="28792" y="3246"/>
                    <a:pt x="28745" y="3241"/>
                  </a:cubicBezTo>
                  <a:cubicBezTo>
                    <a:pt x="28700" y="3237"/>
                    <a:pt x="28666" y="3198"/>
                    <a:pt x="28671" y="3155"/>
                  </a:cubicBezTo>
                  <a:cubicBezTo>
                    <a:pt x="28676" y="3110"/>
                    <a:pt x="28717" y="3079"/>
                    <a:pt x="28763" y="3083"/>
                  </a:cubicBezTo>
                  <a:close/>
                  <a:moveTo>
                    <a:pt x="29008" y="2773"/>
                  </a:moveTo>
                  <a:cubicBezTo>
                    <a:pt x="29050" y="2778"/>
                    <a:pt x="29079" y="2812"/>
                    <a:pt x="29074" y="2851"/>
                  </a:cubicBezTo>
                  <a:cubicBezTo>
                    <a:pt x="29070" y="2890"/>
                    <a:pt x="29033" y="2918"/>
                    <a:pt x="28993" y="2914"/>
                  </a:cubicBezTo>
                  <a:cubicBezTo>
                    <a:pt x="28950" y="2909"/>
                    <a:pt x="28922" y="2875"/>
                    <a:pt x="28925" y="2837"/>
                  </a:cubicBezTo>
                  <a:cubicBezTo>
                    <a:pt x="28930" y="2798"/>
                    <a:pt x="28967" y="2769"/>
                    <a:pt x="29008" y="2773"/>
                  </a:cubicBezTo>
                  <a:close/>
                  <a:moveTo>
                    <a:pt x="28650" y="2549"/>
                  </a:moveTo>
                  <a:cubicBezTo>
                    <a:pt x="28691" y="2552"/>
                    <a:pt x="28720" y="2588"/>
                    <a:pt x="28716" y="2626"/>
                  </a:cubicBezTo>
                  <a:cubicBezTo>
                    <a:pt x="28712" y="2666"/>
                    <a:pt x="28675" y="2694"/>
                    <a:pt x="28634" y="2689"/>
                  </a:cubicBezTo>
                  <a:cubicBezTo>
                    <a:pt x="28593" y="2686"/>
                    <a:pt x="28562" y="2651"/>
                    <a:pt x="28567" y="2612"/>
                  </a:cubicBezTo>
                  <a:cubicBezTo>
                    <a:pt x="28571" y="2573"/>
                    <a:pt x="28609" y="2544"/>
                    <a:pt x="28650" y="2549"/>
                  </a:cubicBezTo>
                  <a:close/>
                  <a:moveTo>
                    <a:pt x="28299" y="2344"/>
                  </a:moveTo>
                  <a:cubicBezTo>
                    <a:pt x="28327" y="2347"/>
                    <a:pt x="28348" y="2371"/>
                    <a:pt x="28345" y="2398"/>
                  </a:cubicBezTo>
                  <a:cubicBezTo>
                    <a:pt x="28342" y="2424"/>
                    <a:pt x="28316" y="2444"/>
                    <a:pt x="28288" y="2440"/>
                  </a:cubicBezTo>
                  <a:cubicBezTo>
                    <a:pt x="28259" y="2439"/>
                    <a:pt x="28239" y="2414"/>
                    <a:pt x="28242" y="2388"/>
                  </a:cubicBezTo>
                  <a:cubicBezTo>
                    <a:pt x="28245" y="2361"/>
                    <a:pt x="28271" y="2342"/>
                    <a:pt x="28299" y="2344"/>
                  </a:cubicBezTo>
                  <a:close/>
                  <a:moveTo>
                    <a:pt x="28062" y="2588"/>
                  </a:moveTo>
                  <a:cubicBezTo>
                    <a:pt x="28134" y="2596"/>
                    <a:pt x="28187" y="2656"/>
                    <a:pt x="28178" y="2725"/>
                  </a:cubicBezTo>
                  <a:cubicBezTo>
                    <a:pt x="28171" y="2792"/>
                    <a:pt x="28106" y="2842"/>
                    <a:pt x="28034" y="2835"/>
                  </a:cubicBezTo>
                  <a:cubicBezTo>
                    <a:pt x="27963" y="2828"/>
                    <a:pt x="27910" y="2766"/>
                    <a:pt x="27917" y="2698"/>
                  </a:cubicBezTo>
                  <a:cubicBezTo>
                    <a:pt x="27925" y="2630"/>
                    <a:pt x="27989" y="2580"/>
                    <a:pt x="28062" y="2588"/>
                  </a:cubicBezTo>
                  <a:close/>
                  <a:moveTo>
                    <a:pt x="27716" y="2368"/>
                  </a:moveTo>
                  <a:cubicBezTo>
                    <a:pt x="27788" y="2375"/>
                    <a:pt x="27840" y="2436"/>
                    <a:pt x="27833" y="2504"/>
                  </a:cubicBezTo>
                  <a:cubicBezTo>
                    <a:pt x="27825" y="2573"/>
                    <a:pt x="27760" y="2621"/>
                    <a:pt x="27689" y="2615"/>
                  </a:cubicBezTo>
                  <a:cubicBezTo>
                    <a:pt x="27617" y="2607"/>
                    <a:pt x="27564" y="2546"/>
                    <a:pt x="27572" y="2479"/>
                  </a:cubicBezTo>
                  <a:cubicBezTo>
                    <a:pt x="27580" y="2410"/>
                    <a:pt x="27644" y="2361"/>
                    <a:pt x="27716" y="2368"/>
                  </a:cubicBezTo>
                  <a:close/>
                  <a:moveTo>
                    <a:pt x="27353" y="2156"/>
                  </a:moveTo>
                  <a:cubicBezTo>
                    <a:pt x="27417" y="2162"/>
                    <a:pt x="27464" y="2218"/>
                    <a:pt x="27457" y="2278"/>
                  </a:cubicBezTo>
                  <a:cubicBezTo>
                    <a:pt x="27451" y="2339"/>
                    <a:pt x="27393" y="2383"/>
                    <a:pt x="27328" y="2377"/>
                  </a:cubicBezTo>
                  <a:cubicBezTo>
                    <a:pt x="27264" y="2370"/>
                    <a:pt x="27217" y="2316"/>
                    <a:pt x="27224" y="2255"/>
                  </a:cubicBezTo>
                  <a:cubicBezTo>
                    <a:pt x="27231" y="2194"/>
                    <a:pt x="27288" y="2149"/>
                    <a:pt x="27353" y="2156"/>
                  </a:cubicBezTo>
                  <a:close/>
                  <a:moveTo>
                    <a:pt x="27003" y="1975"/>
                  </a:moveTo>
                  <a:cubicBezTo>
                    <a:pt x="27039" y="1979"/>
                    <a:pt x="27065" y="2009"/>
                    <a:pt x="27061" y="2043"/>
                  </a:cubicBezTo>
                  <a:cubicBezTo>
                    <a:pt x="27058" y="2078"/>
                    <a:pt x="27026" y="2102"/>
                    <a:pt x="26989" y="2099"/>
                  </a:cubicBezTo>
                  <a:cubicBezTo>
                    <a:pt x="26953" y="2095"/>
                    <a:pt x="26927" y="2065"/>
                    <a:pt x="26932" y="2032"/>
                  </a:cubicBezTo>
                  <a:cubicBezTo>
                    <a:pt x="26934" y="1996"/>
                    <a:pt x="26967" y="1972"/>
                    <a:pt x="27003" y="1975"/>
                  </a:cubicBezTo>
                  <a:close/>
                  <a:moveTo>
                    <a:pt x="9207" y="571"/>
                  </a:moveTo>
                  <a:cubicBezTo>
                    <a:pt x="9243" y="574"/>
                    <a:pt x="9269" y="605"/>
                    <a:pt x="9265" y="640"/>
                  </a:cubicBezTo>
                  <a:cubicBezTo>
                    <a:pt x="9262" y="674"/>
                    <a:pt x="9230" y="697"/>
                    <a:pt x="9193" y="694"/>
                  </a:cubicBezTo>
                  <a:cubicBezTo>
                    <a:pt x="9157" y="690"/>
                    <a:pt x="9131" y="661"/>
                    <a:pt x="9135" y="627"/>
                  </a:cubicBezTo>
                  <a:cubicBezTo>
                    <a:pt x="9138" y="592"/>
                    <a:pt x="9171" y="568"/>
                    <a:pt x="9207" y="571"/>
                  </a:cubicBezTo>
                  <a:close/>
                  <a:moveTo>
                    <a:pt x="8617" y="633"/>
                  </a:moveTo>
                  <a:cubicBezTo>
                    <a:pt x="8676" y="639"/>
                    <a:pt x="8718" y="689"/>
                    <a:pt x="8713" y="745"/>
                  </a:cubicBezTo>
                  <a:cubicBezTo>
                    <a:pt x="8706" y="801"/>
                    <a:pt x="8653" y="842"/>
                    <a:pt x="8594" y="836"/>
                  </a:cubicBezTo>
                  <a:cubicBezTo>
                    <a:pt x="8535" y="830"/>
                    <a:pt x="8492" y="780"/>
                    <a:pt x="8499" y="724"/>
                  </a:cubicBezTo>
                  <a:cubicBezTo>
                    <a:pt x="8504" y="668"/>
                    <a:pt x="8557" y="628"/>
                    <a:pt x="8617" y="633"/>
                  </a:cubicBezTo>
                  <a:close/>
                  <a:moveTo>
                    <a:pt x="5876" y="786"/>
                  </a:moveTo>
                  <a:cubicBezTo>
                    <a:pt x="5935" y="793"/>
                    <a:pt x="5978" y="842"/>
                    <a:pt x="5972" y="898"/>
                  </a:cubicBezTo>
                  <a:cubicBezTo>
                    <a:pt x="5966" y="954"/>
                    <a:pt x="5913" y="995"/>
                    <a:pt x="5853" y="989"/>
                  </a:cubicBezTo>
                  <a:cubicBezTo>
                    <a:pt x="5794" y="982"/>
                    <a:pt x="5751" y="933"/>
                    <a:pt x="5758" y="877"/>
                  </a:cubicBezTo>
                  <a:cubicBezTo>
                    <a:pt x="5763" y="821"/>
                    <a:pt x="5817" y="780"/>
                    <a:pt x="5876" y="786"/>
                  </a:cubicBezTo>
                  <a:close/>
                  <a:moveTo>
                    <a:pt x="5287" y="871"/>
                  </a:moveTo>
                  <a:cubicBezTo>
                    <a:pt x="5353" y="878"/>
                    <a:pt x="5402" y="935"/>
                    <a:pt x="5395" y="998"/>
                  </a:cubicBezTo>
                  <a:cubicBezTo>
                    <a:pt x="5388" y="1061"/>
                    <a:pt x="5328" y="1107"/>
                    <a:pt x="5261" y="1101"/>
                  </a:cubicBezTo>
                  <a:cubicBezTo>
                    <a:pt x="5194" y="1094"/>
                    <a:pt x="5145" y="1037"/>
                    <a:pt x="5153" y="974"/>
                  </a:cubicBezTo>
                  <a:cubicBezTo>
                    <a:pt x="5159" y="911"/>
                    <a:pt x="5219" y="864"/>
                    <a:pt x="5287" y="871"/>
                  </a:cubicBezTo>
                  <a:close/>
                  <a:moveTo>
                    <a:pt x="4692" y="967"/>
                  </a:moveTo>
                  <a:cubicBezTo>
                    <a:pt x="4759" y="974"/>
                    <a:pt x="4808" y="1031"/>
                    <a:pt x="4801" y="1093"/>
                  </a:cubicBezTo>
                  <a:cubicBezTo>
                    <a:pt x="4794" y="1157"/>
                    <a:pt x="4734" y="1202"/>
                    <a:pt x="4667" y="1196"/>
                  </a:cubicBezTo>
                  <a:cubicBezTo>
                    <a:pt x="4600" y="1190"/>
                    <a:pt x="4552" y="1133"/>
                    <a:pt x="4558" y="1070"/>
                  </a:cubicBezTo>
                  <a:cubicBezTo>
                    <a:pt x="4565" y="1006"/>
                    <a:pt x="4625" y="961"/>
                    <a:pt x="4692" y="967"/>
                  </a:cubicBezTo>
                  <a:close/>
                  <a:moveTo>
                    <a:pt x="4092" y="1062"/>
                  </a:moveTo>
                  <a:cubicBezTo>
                    <a:pt x="4159" y="1067"/>
                    <a:pt x="4208" y="1125"/>
                    <a:pt x="4201" y="1188"/>
                  </a:cubicBezTo>
                  <a:cubicBezTo>
                    <a:pt x="4193" y="1251"/>
                    <a:pt x="4134" y="1298"/>
                    <a:pt x="4066" y="1291"/>
                  </a:cubicBezTo>
                  <a:cubicBezTo>
                    <a:pt x="3999" y="1284"/>
                    <a:pt x="3951" y="1227"/>
                    <a:pt x="3958" y="1164"/>
                  </a:cubicBezTo>
                  <a:cubicBezTo>
                    <a:pt x="3965" y="1101"/>
                    <a:pt x="4025" y="1055"/>
                    <a:pt x="4092" y="1062"/>
                  </a:cubicBezTo>
                  <a:close/>
                  <a:moveTo>
                    <a:pt x="3494" y="1160"/>
                  </a:moveTo>
                  <a:cubicBezTo>
                    <a:pt x="3561" y="1166"/>
                    <a:pt x="3610" y="1222"/>
                    <a:pt x="3602" y="1286"/>
                  </a:cubicBezTo>
                  <a:cubicBezTo>
                    <a:pt x="3595" y="1350"/>
                    <a:pt x="3535" y="1395"/>
                    <a:pt x="3468" y="1389"/>
                  </a:cubicBezTo>
                  <a:cubicBezTo>
                    <a:pt x="3401" y="1382"/>
                    <a:pt x="3353" y="1326"/>
                    <a:pt x="3360" y="1261"/>
                  </a:cubicBezTo>
                  <a:cubicBezTo>
                    <a:pt x="3367" y="1199"/>
                    <a:pt x="3427" y="1153"/>
                    <a:pt x="3494" y="1160"/>
                  </a:cubicBezTo>
                  <a:close/>
                  <a:moveTo>
                    <a:pt x="2896" y="1256"/>
                  </a:moveTo>
                  <a:cubicBezTo>
                    <a:pt x="2961" y="1261"/>
                    <a:pt x="3007" y="1317"/>
                    <a:pt x="3001" y="1377"/>
                  </a:cubicBezTo>
                  <a:cubicBezTo>
                    <a:pt x="2994" y="1439"/>
                    <a:pt x="2937" y="1482"/>
                    <a:pt x="2872" y="1476"/>
                  </a:cubicBezTo>
                  <a:cubicBezTo>
                    <a:pt x="2808" y="1470"/>
                    <a:pt x="2761" y="1416"/>
                    <a:pt x="2768" y="1354"/>
                  </a:cubicBezTo>
                  <a:cubicBezTo>
                    <a:pt x="2775" y="1293"/>
                    <a:pt x="2832" y="1249"/>
                    <a:pt x="2896" y="1256"/>
                  </a:cubicBezTo>
                  <a:close/>
                  <a:moveTo>
                    <a:pt x="2297" y="1376"/>
                  </a:moveTo>
                  <a:cubicBezTo>
                    <a:pt x="2348" y="1381"/>
                    <a:pt x="2385" y="1424"/>
                    <a:pt x="2381" y="1473"/>
                  </a:cubicBezTo>
                  <a:cubicBezTo>
                    <a:pt x="2375" y="1522"/>
                    <a:pt x="2328" y="1557"/>
                    <a:pt x="2277" y="1552"/>
                  </a:cubicBezTo>
                  <a:cubicBezTo>
                    <a:pt x="2225" y="1547"/>
                    <a:pt x="2188" y="1504"/>
                    <a:pt x="2193" y="1455"/>
                  </a:cubicBezTo>
                  <a:cubicBezTo>
                    <a:pt x="2199" y="1407"/>
                    <a:pt x="2245" y="1371"/>
                    <a:pt x="2297" y="1376"/>
                  </a:cubicBezTo>
                  <a:close/>
                  <a:moveTo>
                    <a:pt x="2653" y="1561"/>
                  </a:moveTo>
                  <a:cubicBezTo>
                    <a:pt x="2727" y="1567"/>
                    <a:pt x="2782" y="1631"/>
                    <a:pt x="2774" y="1702"/>
                  </a:cubicBezTo>
                  <a:cubicBezTo>
                    <a:pt x="2766" y="1772"/>
                    <a:pt x="2699" y="1823"/>
                    <a:pt x="2624" y="1815"/>
                  </a:cubicBezTo>
                  <a:cubicBezTo>
                    <a:pt x="2550" y="1808"/>
                    <a:pt x="2496" y="1745"/>
                    <a:pt x="2504" y="1674"/>
                  </a:cubicBezTo>
                  <a:cubicBezTo>
                    <a:pt x="2511" y="1604"/>
                    <a:pt x="2578" y="1553"/>
                    <a:pt x="2653" y="1561"/>
                  </a:cubicBezTo>
                  <a:close/>
                  <a:moveTo>
                    <a:pt x="2763" y="2102"/>
                  </a:moveTo>
                  <a:cubicBezTo>
                    <a:pt x="2839" y="2110"/>
                    <a:pt x="2896" y="2175"/>
                    <a:pt x="2887" y="2248"/>
                  </a:cubicBezTo>
                  <a:cubicBezTo>
                    <a:pt x="2880" y="2321"/>
                    <a:pt x="2810" y="2373"/>
                    <a:pt x="2733" y="2366"/>
                  </a:cubicBezTo>
                  <a:cubicBezTo>
                    <a:pt x="2656" y="2359"/>
                    <a:pt x="2600" y="2293"/>
                    <a:pt x="2608" y="2220"/>
                  </a:cubicBezTo>
                  <a:cubicBezTo>
                    <a:pt x="2616" y="2148"/>
                    <a:pt x="2685" y="2094"/>
                    <a:pt x="2763" y="2102"/>
                  </a:cubicBezTo>
                  <a:close/>
                  <a:moveTo>
                    <a:pt x="2410" y="1886"/>
                  </a:moveTo>
                  <a:cubicBezTo>
                    <a:pt x="2482" y="1894"/>
                    <a:pt x="2534" y="1955"/>
                    <a:pt x="2527" y="2022"/>
                  </a:cubicBezTo>
                  <a:cubicBezTo>
                    <a:pt x="2519" y="2092"/>
                    <a:pt x="2454" y="2141"/>
                    <a:pt x="2383" y="2133"/>
                  </a:cubicBezTo>
                  <a:cubicBezTo>
                    <a:pt x="2310" y="2126"/>
                    <a:pt x="2258" y="2066"/>
                    <a:pt x="2265" y="1998"/>
                  </a:cubicBezTo>
                  <a:cubicBezTo>
                    <a:pt x="2273" y="1929"/>
                    <a:pt x="2338" y="1879"/>
                    <a:pt x="2410" y="1886"/>
                  </a:cubicBezTo>
                  <a:close/>
                  <a:moveTo>
                    <a:pt x="2054" y="1670"/>
                  </a:moveTo>
                  <a:cubicBezTo>
                    <a:pt x="2118" y="1676"/>
                    <a:pt x="2165" y="1730"/>
                    <a:pt x="2158" y="1791"/>
                  </a:cubicBezTo>
                  <a:cubicBezTo>
                    <a:pt x="2151" y="1852"/>
                    <a:pt x="2094" y="1897"/>
                    <a:pt x="2029" y="1890"/>
                  </a:cubicBezTo>
                  <a:cubicBezTo>
                    <a:pt x="1965" y="1883"/>
                    <a:pt x="1918" y="1829"/>
                    <a:pt x="1925" y="1768"/>
                  </a:cubicBezTo>
                  <a:cubicBezTo>
                    <a:pt x="1932" y="1708"/>
                    <a:pt x="1989" y="1663"/>
                    <a:pt x="2054" y="1670"/>
                  </a:cubicBezTo>
                  <a:close/>
                  <a:moveTo>
                    <a:pt x="1700" y="1494"/>
                  </a:moveTo>
                  <a:cubicBezTo>
                    <a:pt x="1736" y="1497"/>
                    <a:pt x="1762" y="1529"/>
                    <a:pt x="1758" y="1563"/>
                  </a:cubicBezTo>
                  <a:cubicBezTo>
                    <a:pt x="1754" y="1597"/>
                    <a:pt x="1723" y="1622"/>
                    <a:pt x="1686" y="1618"/>
                  </a:cubicBezTo>
                  <a:cubicBezTo>
                    <a:pt x="1649" y="1614"/>
                    <a:pt x="1624" y="1584"/>
                    <a:pt x="1628" y="1550"/>
                  </a:cubicBezTo>
                  <a:cubicBezTo>
                    <a:pt x="1631" y="1517"/>
                    <a:pt x="1664" y="1491"/>
                    <a:pt x="1700" y="1494"/>
                  </a:cubicBezTo>
                  <a:close/>
                  <a:moveTo>
                    <a:pt x="2155" y="2257"/>
                  </a:moveTo>
                  <a:cubicBezTo>
                    <a:pt x="2199" y="2261"/>
                    <a:pt x="2231" y="2298"/>
                    <a:pt x="2226" y="2339"/>
                  </a:cubicBezTo>
                  <a:cubicBezTo>
                    <a:pt x="2222" y="2381"/>
                    <a:pt x="2182" y="2411"/>
                    <a:pt x="2138" y="2407"/>
                  </a:cubicBezTo>
                  <a:cubicBezTo>
                    <a:pt x="2095" y="2402"/>
                    <a:pt x="2063" y="2366"/>
                    <a:pt x="2067" y="2324"/>
                  </a:cubicBezTo>
                  <a:cubicBezTo>
                    <a:pt x="2072" y="2283"/>
                    <a:pt x="2111" y="2253"/>
                    <a:pt x="2155" y="2257"/>
                  </a:cubicBezTo>
                  <a:close/>
                  <a:moveTo>
                    <a:pt x="1789" y="2192"/>
                  </a:moveTo>
                  <a:cubicBezTo>
                    <a:pt x="1838" y="2197"/>
                    <a:pt x="1881" y="2163"/>
                    <a:pt x="1887" y="2117"/>
                  </a:cubicBezTo>
                  <a:cubicBezTo>
                    <a:pt x="1892" y="2071"/>
                    <a:pt x="1857" y="2029"/>
                    <a:pt x="1808" y="2025"/>
                  </a:cubicBezTo>
                  <a:cubicBezTo>
                    <a:pt x="1759" y="2019"/>
                    <a:pt x="1715" y="2053"/>
                    <a:pt x="1710" y="2099"/>
                  </a:cubicBezTo>
                  <a:cubicBezTo>
                    <a:pt x="1704" y="2145"/>
                    <a:pt x="1740" y="2187"/>
                    <a:pt x="1789" y="2192"/>
                  </a:cubicBezTo>
                  <a:close/>
                  <a:moveTo>
                    <a:pt x="1443" y="1947"/>
                  </a:moveTo>
                  <a:cubicBezTo>
                    <a:pt x="1479" y="1951"/>
                    <a:pt x="1511" y="1925"/>
                    <a:pt x="1515" y="1891"/>
                  </a:cubicBezTo>
                  <a:cubicBezTo>
                    <a:pt x="1519" y="1858"/>
                    <a:pt x="1493" y="1828"/>
                    <a:pt x="1457" y="1823"/>
                  </a:cubicBezTo>
                  <a:cubicBezTo>
                    <a:pt x="1421" y="1819"/>
                    <a:pt x="1388" y="1844"/>
                    <a:pt x="1385" y="1878"/>
                  </a:cubicBezTo>
                  <a:cubicBezTo>
                    <a:pt x="1381" y="1913"/>
                    <a:pt x="1407" y="1942"/>
                    <a:pt x="1443" y="1947"/>
                  </a:cubicBezTo>
                  <a:close/>
                  <a:moveTo>
                    <a:pt x="23472" y="1494"/>
                  </a:moveTo>
                  <a:cubicBezTo>
                    <a:pt x="23007" y="1494"/>
                    <a:pt x="22829" y="1653"/>
                    <a:pt x="22793" y="1846"/>
                  </a:cubicBezTo>
                  <a:lnTo>
                    <a:pt x="24081" y="1846"/>
                  </a:lnTo>
                  <a:cubicBezTo>
                    <a:pt x="24059" y="1663"/>
                    <a:pt x="23931" y="1494"/>
                    <a:pt x="23472" y="1494"/>
                  </a:cubicBezTo>
                  <a:close/>
                  <a:moveTo>
                    <a:pt x="15756" y="2578"/>
                  </a:moveTo>
                  <a:cubicBezTo>
                    <a:pt x="16078" y="2578"/>
                    <a:pt x="16401" y="2469"/>
                    <a:pt x="16401" y="2313"/>
                  </a:cubicBezTo>
                  <a:lnTo>
                    <a:pt x="17129" y="2338"/>
                  </a:lnTo>
                  <a:lnTo>
                    <a:pt x="17129" y="2134"/>
                  </a:lnTo>
                  <a:lnTo>
                    <a:pt x="15062" y="2134"/>
                  </a:lnTo>
                  <a:lnTo>
                    <a:pt x="15055" y="2217"/>
                  </a:lnTo>
                  <a:cubicBezTo>
                    <a:pt x="15055" y="2416"/>
                    <a:pt x="15298" y="2578"/>
                    <a:pt x="15756" y="2578"/>
                  </a:cubicBezTo>
                  <a:close/>
                  <a:moveTo>
                    <a:pt x="8962" y="1686"/>
                  </a:moveTo>
                  <a:lnTo>
                    <a:pt x="9668" y="1204"/>
                  </a:lnTo>
                  <a:lnTo>
                    <a:pt x="10572" y="1204"/>
                  </a:lnTo>
                  <a:lnTo>
                    <a:pt x="10639" y="851"/>
                  </a:lnTo>
                  <a:cubicBezTo>
                    <a:pt x="10635" y="840"/>
                    <a:pt x="10632" y="830"/>
                    <a:pt x="10628" y="820"/>
                  </a:cubicBezTo>
                  <a:cubicBezTo>
                    <a:pt x="10571" y="782"/>
                    <a:pt x="10521" y="813"/>
                    <a:pt x="10456" y="830"/>
                  </a:cubicBezTo>
                  <a:cubicBezTo>
                    <a:pt x="10296" y="886"/>
                    <a:pt x="10324" y="700"/>
                    <a:pt x="10220" y="657"/>
                  </a:cubicBezTo>
                  <a:cubicBezTo>
                    <a:pt x="10166" y="636"/>
                    <a:pt x="10104" y="637"/>
                    <a:pt x="10061" y="671"/>
                  </a:cubicBezTo>
                  <a:cubicBezTo>
                    <a:pt x="10016" y="709"/>
                    <a:pt x="10020" y="773"/>
                    <a:pt x="10011" y="830"/>
                  </a:cubicBezTo>
                  <a:cubicBezTo>
                    <a:pt x="9962" y="908"/>
                    <a:pt x="9876" y="920"/>
                    <a:pt x="9790" y="903"/>
                  </a:cubicBezTo>
                  <a:cubicBezTo>
                    <a:pt x="9677" y="887"/>
                    <a:pt x="9736" y="759"/>
                    <a:pt x="9632" y="734"/>
                  </a:cubicBezTo>
                  <a:cubicBezTo>
                    <a:pt x="9561" y="709"/>
                    <a:pt x="9482" y="717"/>
                    <a:pt x="9429" y="767"/>
                  </a:cubicBezTo>
                  <a:cubicBezTo>
                    <a:pt x="9395" y="806"/>
                    <a:pt x="9408" y="852"/>
                    <a:pt x="9406" y="900"/>
                  </a:cubicBezTo>
                  <a:cubicBezTo>
                    <a:pt x="9403" y="938"/>
                    <a:pt x="9337" y="969"/>
                    <a:pt x="9298" y="986"/>
                  </a:cubicBezTo>
                  <a:cubicBezTo>
                    <a:pt x="9149" y="1024"/>
                    <a:pt x="9116" y="866"/>
                    <a:pt x="9035" y="806"/>
                  </a:cubicBezTo>
                  <a:cubicBezTo>
                    <a:pt x="8986" y="788"/>
                    <a:pt x="8927" y="788"/>
                    <a:pt x="8882" y="808"/>
                  </a:cubicBezTo>
                  <a:cubicBezTo>
                    <a:pt x="8749" y="859"/>
                    <a:pt x="8854" y="997"/>
                    <a:pt x="8744" y="1044"/>
                  </a:cubicBezTo>
                  <a:cubicBezTo>
                    <a:pt x="8698" y="1075"/>
                    <a:pt x="8637" y="1076"/>
                    <a:pt x="8585" y="1056"/>
                  </a:cubicBezTo>
                  <a:cubicBezTo>
                    <a:pt x="8514" y="1031"/>
                    <a:pt x="8514" y="956"/>
                    <a:pt x="8482" y="904"/>
                  </a:cubicBezTo>
                  <a:cubicBezTo>
                    <a:pt x="8416" y="835"/>
                    <a:pt x="8348" y="887"/>
                    <a:pt x="8257" y="900"/>
                  </a:cubicBezTo>
                  <a:cubicBezTo>
                    <a:pt x="8111" y="933"/>
                    <a:pt x="8199" y="748"/>
                    <a:pt x="8071" y="715"/>
                  </a:cubicBezTo>
                  <a:cubicBezTo>
                    <a:pt x="8020" y="695"/>
                    <a:pt x="7968" y="707"/>
                    <a:pt x="7925" y="731"/>
                  </a:cubicBezTo>
                  <a:cubicBezTo>
                    <a:pt x="7892" y="749"/>
                    <a:pt x="7883" y="777"/>
                    <a:pt x="7881" y="808"/>
                  </a:cubicBezTo>
                  <a:lnTo>
                    <a:pt x="8962" y="1686"/>
                  </a:lnTo>
                  <a:close/>
                  <a:moveTo>
                    <a:pt x="12090" y="2529"/>
                  </a:moveTo>
                  <a:lnTo>
                    <a:pt x="12299" y="2524"/>
                  </a:lnTo>
                  <a:lnTo>
                    <a:pt x="12299" y="1594"/>
                  </a:lnTo>
                  <a:lnTo>
                    <a:pt x="11582" y="1594"/>
                  </a:lnTo>
                  <a:lnTo>
                    <a:pt x="11582" y="2264"/>
                  </a:lnTo>
                  <a:cubicBezTo>
                    <a:pt x="11582" y="2459"/>
                    <a:pt x="11582" y="2539"/>
                    <a:pt x="12090" y="2529"/>
                  </a:cubicBezTo>
                  <a:close/>
                  <a:moveTo>
                    <a:pt x="4878" y="1308"/>
                  </a:moveTo>
                  <a:cubicBezTo>
                    <a:pt x="4967" y="1280"/>
                    <a:pt x="5064" y="1256"/>
                    <a:pt x="5168" y="1237"/>
                  </a:cubicBezTo>
                  <a:cubicBezTo>
                    <a:pt x="5156" y="1207"/>
                    <a:pt x="5145" y="1179"/>
                    <a:pt x="5121" y="1158"/>
                  </a:cubicBezTo>
                  <a:cubicBezTo>
                    <a:pt x="5033" y="1126"/>
                    <a:pt x="4945" y="1148"/>
                    <a:pt x="4876" y="1199"/>
                  </a:cubicBezTo>
                  <a:cubicBezTo>
                    <a:pt x="4859" y="1233"/>
                    <a:pt x="4867" y="1272"/>
                    <a:pt x="4877" y="1305"/>
                  </a:cubicBezTo>
                  <a:cubicBezTo>
                    <a:pt x="4878" y="1306"/>
                    <a:pt x="4878" y="1307"/>
                    <a:pt x="4878" y="1308"/>
                  </a:cubicBezTo>
                  <a:close/>
                  <a:moveTo>
                    <a:pt x="15735" y="1494"/>
                  </a:moveTo>
                  <a:cubicBezTo>
                    <a:pt x="15270" y="1494"/>
                    <a:pt x="15091" y="1653"/>
                    <a:pt x="15055" y="1846"/>
                  </a:cubicBezTo>
                  <a:lnTo>
                    <a:pt x="16343" y="1846"/>
                  </a:lnTo>
                  <a:cubicBezTo>
                    <a:pt x="16322" y="1663"/>
                    <a:pt x="16193" y="1494"/>
                    <a:pt x="15735" y="1494"/>
                  </a:cubicBezTo>
                  <a:close/>
                  <a:moveTo>
                    <a:pt x="5781" y="1177"/>
                  </a:moveTo>
                  <a:cubicBezTo>
                    <a:pt x="5763" y="1141"/>
                    <a:pt x="5749" y="1102"/>
                    <a:pt x="5727" y="1070"/>
                  </a:cubicBezTo>
                  <a:cubicBezTo>
                    <a:pt x="5683" y="1032"/>
                    <a:pt x="5643" y="1039"/>
                    <a:pt x="5572" y="1054"/>
                  </a:cubicBezTo>
                  <a:cubicBezTo>
                    <a:pt x="5476" y="1075"/>
                    <a:pt x="5474" y="1134"/>
                    <a:pt x="5473" y="1194"/>
                  </a:cubicBezTo>
                  <a:cubicBezTo>
                    <a:pt x="5570" y="1183"/>
                    <a:pt x="5674" y="1178"/>
                    <a:pt x="5781" y="1177"/>
                  </a:cubicBezTo>
                  <a:close/>
                  <a:moveTo>
                    <a:pt x="5916" y="1494"/>
                  </a:moveTo>
                  <a:cubicBezTo>
                    <a:pt x="5452" y="1494"/>
                    <a:pt x="5273" y="1653"/>
                    <a:pt x="5237" y="1846"/>
                  </a:cubicBezTo>
                  <a:lnTo>
                    <a:pt x="6525" y="1846"/>
                  </a:lnTo>
                  <a:cubicBezTo>
                    <a:pt x="6504" y="1663"/>
                    <a:pt x="6375" y="1494"/>
                    <a:pt x="5916" y="14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52600"/>
            <a:ext cx="5372100" cy="20574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8999" y="6495144"/>
            <a:ext cx="4307115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2008 Extreme Networks, Inc.  All rights reserved.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29000" y="3886200"/>
            <a:ext cx="5517292" cy="53340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29000" y="4495800"/>
            <a:ext cx="5486400" cy="91440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>
            <a:off x="2731560" y="-11465"/>
            <a:ext cx="779463" cy="6883400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3" y="300"/>
              </a:cxn>
              <a:cxn ang="0">
                <a:pos x="69" y="609"/>
              </a:cxn>
              <a:cxn ang="0">
                <a:pos x="67" y="610"/>
              </a:cxn>
              <a:cxn ang="0">
                <a:pos x="1" y="300"/>
              </a:cxn>
              <a:cxn ang="0">
                <a:pos x="67" y="0"/>
              </a:cxn>
              <a:cxn ang="0">
                <a:pos x="69" y="1"/>
              </a:cxn>
            </a:cxnLst>
            <a:rect l="0" t="0" r="r" b="b"/>
            <a:pathLst>
              <a:path w="69" h="610">
                <a:moveTo>
                  <a:pt x="69" y="1"/>
                </a:moveTo>
                <a:cubicBezTo>
                  <a:pt x="27" y="99"/>
                  <a:pt x="4" y="198"/>
                  <a:pt x="3" y="300"/>
                </a:cubicBezTo>
                <a:cubicBezTo>
                  <a:pt x="2" y="401"/>
                  <a:pt x="23" y="504"/>
                  <a:pt x="69" y="609"/>
                </a:cubicBezTo>
                <a:lnTo>
                  <a:pt x="67" y="610"/>
                </a:lnTo>
                <a:cubicBezTo>
                  <a:pt x="21" y="505"/>
                  <a:pt x="0" y="401"/>
                  <a:pt x="1" y="300"/>
                </a:cubicBezTo>
                <a:cubicBezTo>
                  <a:pt x="2" y="198"/>
                  <a:pt x="25" y="98"/>
                  <a:pt x="67" y="0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auto">
          <a:xfrm>
            <a:off x="204257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4653843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4237038" cy="534988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54550" y="914400"/>
            <a:ext cx="4287838" cy="546100"/>
          </a:xfrm>
        </p:spPr>
        <p:txBody>
          <a:bodyPr anchor="ctr" anchorCtr="1"/>
          <a:lstStyle>
            <a:lvl1pPr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9850" y="1508125"/>
            <a:ext cx="4070350" cy="4786313"/>
          </a:xfrm>
        </p:spPr>
        <p:txBody>
          <a:bodyPr/>
          <a:lstStyle>
            <a:lvl1pPr marL="225425" indent="-225425">
              <a:buClr>
                <a:schemeClr val="tx2"/>
              </a:buClr>
              <a:defRPr sz="2000"/>
            </a:lvl1pPr>
            <a:lvl2pPr marL="463550" indent="-231775"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49800" y="1508125"/>
            <a:ext cx="4108450" cy="4810125"/>
          </a:xfrm>
        </p:spPr>
        <p:txBody>
          <a:bodyPr/>
          <a:lstStyle>
            <a:lvl1pPr marL="225425" indent="-225425">
              <a:buClr>
                <a:schemeClr val="tx2"/>
              </a:buClr>
              <a:defRPr sz="2000"/>
            </a:lvl1pPr>
            <a:lvl2pPr marL="463550" indent="-231775"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9220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640597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713788" cy="641350"/>
          </a:xfrm>
        </p:spPr>
        <p:txBody>
          <a:bodyPr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23600" y="2220913"/>
            <a:ext cx="4105275" cy="3978275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 marL="463550" indent="-231775"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25988" y="2220913"/>
            <a:ext cx="4086225" cy="3965575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 marL="463550" indent="-231775"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6063" y="1352549"/>
            <a:ext cx="8651875" cy="4674177"/>
          </a:xfrm>
          <a:custGeom>
            <a:avLst/>
            <a:gdLst>
              <a:gd name="T0" fmla="*/ 573 w 22712"/>
              <a:gd name="T1" fmla="*/ 1292 h 12100"/>
              <a:gd name="T2" fmla="*/ 22143 w 22712"/>
              <a:gd name="T3" fmla="*/ 1292 h 12100"/>
              <a:gd name="T4" fmla="*/ 22536 w 22712"/>
              <a:gd name="T5" fmla="*/ 1667 h 12100"/>
              <a:gd name="T6" fmla="*/ 22536 w 22712"/>
              <a:gd name="T7" fmla="*/ 11545 h 12100"/>
              <a:gd name="T8" fmla="*/ 22143 w 22712"/>
              <a:gd name="T9" fmla="*/ 11915 h 12100"/>
              <a:gd name="T10" fmla="*/ 573 w 22712"/>
              <a:gd name="T11" fmla="*/ 11915 h 12100"/>
              <a:gd name="T12" fmla="*/ 176 w 22712"/>
              <a:gd name="T13" fmla="*/ 11545 h 12100"/>
              <a:gd name="T14" fmla="*/ 176 w 22712"/>
              <a:gd name="T15" fmla="*/ 1667 h 12100"/>
              <a:gd name="T16" fmla="*/ 573 w 22712"/>
              <a:gd name="T17" fmla="*/ 1292 h 12100"/>
              <a:gd name="T18" fmla="*/ 483 w 22712"/>
              <a:gd name="T19" fmla="*/ 0 h 12100"/>
              <a:gd name="T20" fmla="*/ 22229 w 22712"/>
              <a:gd name="T21" fmla="*/ 0 h 12100"/>
              <a:gd name="T22" fmla="*/ 22712 w 22712"/>
              <a:gd name="T23" fmla="*/ 456 h 12100"/>
              <a:gd name="T24" fmla="*/ 22712 w 22712"/>
              <a:gd name="T25" fmla="*/ 11644 h 12100"/>
              <a:gd name="T26" fmla="*/ 22229 w 22712"/>
              <a:gd name="T27" fmla="*/ 12100 h 12100"/>
              <a:gd name="T28" fmla="*/ 483 w 22712"/>
              <a:gd name="T29" fmla="*/ 12100 h 12100"/>
              <a:gd name="T30" fmla="*/ 0 w 22712"/>
              <a:gd name="T31" fmla="*/ 11644 h 12100"/>
              <a:gd name="T32" fmla="*/ 0 w 22712"/>
              <a:gd name="T33" fmla="*/ 456 h 12100"/>
              <a:gd name="T34" fmla="*/ 483 w 22712"/>
              <a:gd name="T35" fmla="*/ 0 h 12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712"/>
              <a:gd name="T55" fmla="*/ 0 h 12100"/>
              <a:gd name="T56" fmla="*/ 22712 w 22712"/>
              <a:gd name="T57" fmla="*/ 12100 h 12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712" h="12100">
                <a:moveTo>
                  <a:pt x="573" y="1292"/>
                </a:moveTo>
                <a:lnTo>
                  <a:pt x="22143" y="1292"/>
                </a:lnTo>
                <a:cubicBezTo>
                  <a:pt x="22360" y="1292"/>
                  <a:pt x="22536" y="1459"/>
                  <a:pt x="22536" y="1667"/>
                </a:cubicBezTo>
                <a:lnTo>
                  <a:pt x="22536" y="11545"/>
                </a:lnTo>
                <a:cubicBezTo>
                  <a:pt x="22536" y="11748"/>
                  <a:pt x="22360" y="11915"/>
                  <a:pt x="22143" y="11915"/>
                </a:cubicBezTo>
                <a:lnTo>
                  <a:pt x="573" y="11915"/>
                </a:lnTo>
                <a:cubicBezTo>
                  <a:pt x="356" y="11915"/>
                  <a:pt x="176" y="11748"/>
                  <a:pt x="176" y="11545"/>
                </a:cubicBezTo>
                <a:lnTo>
                  <a:pt x="176" y="1667"/>
                </a:lnTo>
                <a:cubicBezTo>
                  <a:pt x="176" y="1459"/>
                  <a:pt x="356" y="1292"/>
                  <a:pt x="573" y="1292"/>
                </a:cubicBezTo>
                <a:close/>
                <a:moveTo>
                  <a:pt x="483" y="0"/>
                </a:moveTo>
                <a:lnTo>
                  <a:pt x="22229" y="0"/>
                </a:lnTo>
                <a:cubicBezTo>
                  <a:pt x="22495" y="0"/>
                  <a:pt x="22712" y="208"/>
                  <a:pt x="22712" y="456"/>
                </a:cubicBezTo>
                <a:lnTo>
                  <a:pt x="22712" y="11644"/>
                </a:lnTo>
                <a:cubicBezTo>
                  <a:pt x="22712" y="11893"/>
                  <a:pt x="22495" y="12100"/>
                  <a:pt x="22229" y="12100"/>
                </a:cubicBezTo>
                <a:lnTo>
                  <a:pt x="483" y="12100"/>
                </a:lnTo>
                <a:cubicBezTo>
                  <a:pt x="216" y="12100"/>
                  <a:pt x="0" y="11893"/>
                  <a:pt x="0" y="11644"/>
                </a:cubicBezTo>
                <a:lnTo>
                  <a:pt x="0" y="456"/>
                </a:lnTo>
                <a:cubicBezTo>
                  <a:pt x="0" y="208"/>
                  <a:pt x="216" y="0"/>
                  <a:pt x="483" y="0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round/>
            <a:headEnd/>
            <a:tailEnd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354138"/>
            <a:ext cx="8689975" cy="498413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2000" b="1">
                <a:solidFill>
                  <a:schemeClr val="bg1"/>
                </a:solidFill>
              </a:defRPr>
            </a:lvl2pPr>
            <a:lvl3pPr>
              <a:buNone/>
              <a:defRPr sz="2000" b="1">
                <a:solidFill>
                  <a:schemeClr val="bg1"/>
                </a:solidFill>
              </a:defRPr>
            </a:lvl3pPr>
            <a:lvl4pPr>
              <a:buNone/>
              <a:defRPr sz="2000" b="1">
                <a:solidFill>
                  <a:schemeClr val="bg1"/>
                </a:solidFill>
              </a:defRPr>
            </a:lvl4pPr>
            <a:lvl5pPr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211138" y="891822"/>
            <a:ext cx="8715375" cy="5529616"/>
          </a:xfrm>
          <a:custGeom>
            <a:avLst/>
            <a:gdLst/>
            <a:ahLst/>
            <a:cxnLst>
              <a:cxn ang="0">
                <a:pos x="7" y="83"/>
              </a:cxn>
              <a:cxn ang="0">
                <a:pos x="34" y="58"/>
              </a:cxn>
              <a:cxn ang="0">
                <a:pos x="882" y="58"/>
              </a:cxn>
              <a:cxn ang="0">
                <a:pos x="908" y="83"/>
              </a:cxn>
              <a:cxn ang="0">
                <a:pos x="908" y="516"/>
              </a:cxn>
              <a:cxn ang="0">
                <a:pos x="882" y="540"/>
              </a:cxn>
              <a:cxn ang="0">
                <a:pos x="34" y="540"/>
              </a:cxn>
              <a:cxn ang="0">
                <a:pos x="7" y="516"/>
              </a:cxn>
              <a:cxn ang="0">
                <a:pos x="7" y="83"/>
              </a:cxn>
              <a:cxn ang="0">
                <a:pos x="0" y="29"/>
              </a:cxn>
              <a:cxn ang="0">
                <a:pos x="30" y="0"/>
              </a:cxn>
              <a:cxn ang="0">
                <a:pos x="885" y="0"/>
              </a:cxn>
              <a:cxn ang="0">
                <a:pos x="915" y="29"/>
              </a:cxn>
              <a:cxn ang="0">
                <a:pos x="915" y="518"/>
              </a:cxn>
              <a:cxn ang="0">
                <a:pos x="885" y="547"/>
              </a:cxn>
              <a:cxn ang="0">
                <a:pos x="30" y="547"/>
              </a:cxn>
              <a:cxn ang="0">
                <a:pos x="0" y="518"/>
              </a:cxn>
              <a:cxn ang="0">
                <a:pos x="0" y="29"/>
              </a:cxn>
            </a:cxnLst>
            <a:rect l="0" t="0" r="r" b="b"/>
            <a:pathLst>
              <a:path w="915" h="547">
                <a:moveTo>
                  <a:pt x="7" y="83"/>
                </a:moveTo>
                <a:cubicBezTo>
                  <a:pt x="7" y="69"/>
                  <a:pt x="20" y="58"/>
                  <a:pt x="34" y="58"/>
                </a:cubicBezTo>
                <a:lnTo>
                  <a:pt x="882" y="58"/>
                </a:lnTo>
                <a:cubicBezTo>
                  <a:pt x="896" y="58"/>
                  <a:pt x="908" y="70"/>
                  <a:pt x="908" y="83"/>
                </a:cubicBezTo>
                <a:lnTo>
                  <a:pt x="908" y="516"/>
                </a:lnTo>
                <a:cubicBezTo>
                  <a:pt x="908" y="528"/>
                  <a:pt x="895" y="540"/>
                  <a:pt x="882" y="540"/>
                </a:cubicBezTo>
                <a:lnTo>
                  <a:pt x="34" y="540"/>
                </a:lnTo>
                <a:cubicBezTo>
                  <a:pt x="20" y="540"/>
                  <a:pt x="7" y="529"/>
                  <a:pt x="7" y="516"/>
                </a:cubicBezTo>
                <a:lnTo>
                  <a:pt x="7" y="83"/>
                </a:lnTo>
                <a:close/>
                <a:moveTo>
                  <a:pt x="0" y="29"/>
                </a:moveTo>
                <a:cubicBezTo>
                  <a:pt x="0" y="13"/>
                  <a:pt x="13" y="0"/>
                  <a:pt x="30" y="0"/>
                </a:cubicBezTo>
                <a:lnTo>
                  <a:pt x="885" y="0"/>
                </a:lnTo>
                <a:cubicBezTo>
                  <a:pt x="901" y="0"/>
                  <a:pt x="915" y="13"/>
                  <a:pt x="915" y="29"/>
                </a:cubicBezTo>
                <a:lnTo>
                  <a:pt x="915" y="518"/>
                </a:lnTo>
                <a:cubicBezTo>
                  <a:pt x="915" y="534"/>
                  <a:pt x="901" y="547"/>
                  <a:pt x="885" y="547"/>
                </a:cubicBezTo>
                <a:lnTo>
                  <a:pt x="30" y="547"/>
                </a:lnTo>
                <a:cubicBezTo>
                  <a:pt x="13" y="547"/>
                  <a:pt x="0" y="534"/>
                  <a:pt x="0" y="518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458200" cy="558140"/>
          </a:xfrm>
        </p:spPr>
        <p:txBody>
          <a:bodyPr anchor="ctr" anchorCtr="1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5010" y="1566863"/>
            <a:ext cx="8514605" cy="4703762"/>
          </a:xfrm>
        </p:spPr>
        <p:txBody>
          <a:bodyPr/>
          <a:lstStyle>
            <a:lvl1pPr marL="225425" indent="-225425">
              <a:buClr>
                <a:schemeClr val="accent3"/>
              </a:buClr>
              <a:defRPr sz="2000"/>
            </a:lvl1pPr>
            <a:lvl2pPr marL="463550" indent="-231775"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auto">
          <a:xfrm>
            <a:off x="204257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4653843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4237038" cy="534988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54550" y="914400"/>
            <a:ext cx="4287838" cy="546100"/>
          </a:xfrm>
        </p:spPr>
        <p:txBody>
          <a:bodyPr anchor="ctr" anchorCtr="1"/>
          <a:lstStyle>
            <a:lvl1pPr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9850" y="1508125"/>
            <a:ext cx="4070350" cy="4786313"/>
          </a:xfrm>
        </p:spPr>
        <p:txBody>
          <a:bodyPr/>
          <a:lstStyle>
            <a:lvl1pPr marL="225425" indent="-225425">
              <a:buClr>
                <a:schemeClr val="accent3"/>
              </a:buClr>
              <a:defRPr sz="2000"/>
            </a:lvl1pPr>
            <a:lvl2pPr marL="463550" indent="-231775"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49800" y="1508125"/>
            <a:ext cx="4108450" cy="4810125"/>
          </a:xfrm>
        </p:spPr>
        <p:txBody>
          <a:bodyPr/>
          <a:lstStyle>
            <a:lvl1pPr marL="225425" indent="-225425">
              <a:buClr>
                <a:schemeClr val="accent3"/>
              </a:buClr>
              <a:defRPr sz="2000"/>
            </a:lvl1pPr>
            <a:lvl2pPr marL="463550" indent="-231775"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9220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640597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713788" cy="641350"/>
          </a:xfrm>
        </p:spPr>
        <p:txBody>
          <a:bodyPr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23600" y="2220913"/>
            <a:ext cx="4105275" cy="3978275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31775"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25988" y="2220913"/>
            <a:ext cx="4086225" cy="3965575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31775"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6063" y="1352549"/>
            <a:ext cx="8651875" cy="4674177"/>
          </a:xfrm>
          <a:custGeom>
            <a:avLst/>
            <a:gdLst>
              <a:gd name="T0" fmla="*/ 573 w 22712"/>
              <a:gd name="T1" fmla="*/ 1292 h 12100"/>
              <a:gd name="T2" fmla="*/ 22143 w 22712"/>
              <a:gd name="T3" fmla="*/ 1292 h 12100"/>
              <a:gd name="T4" fmla="*/ 22536 w 22712"/>
              <a:gd name="T5" fmla="*/ 1667 h 12100"/>
              <a:gd name="T6" fmla="*/ 22536 w 22712"/>
              <a:gd name="T7" fmla="*/ 11545 h 12100"/>
              <a:gd name="T8" fmla="*/ 22143 w 22712"/>
              <a:gd name="T9" fmla="*/ 11915 h 12100"/>
              <a:gd name="T10" fmla="*/ 573 w 22712"/>
              <a:gd name="T11" fmla="*/ 11915 h 12100"/>
              <a:gd name="T12" fmla="*/ 176 w 22712"/>
              <a:gd name="T13" fmla="*/ 11545 h 12100"/>
              <a:gd name="T14" fmla="*/ 176 w 22712"/>
              <a:gd name="T15" fmla="*/ 1667 h 12100"/>
              <a:gd name="T16" fmla="*/ 573 w 22712"/>
              <a:gd name="T17" fmla="*/ 1292 h 12100"/>
              <a:gd name="T18" fmla="*/ 483 w 22712"/>
              <a:gd name="T19" fmla="*/ 0 h 12100"/>
              <a:gd name="T20" fmla="*/ 22229 w 22712"/>
              <a:gd name="T21" fmla="*/ 0 h 12100"/>
              <a:gd name="T22" fmla="*/ 22712 w 22712"/>
              <a:gd name="T23" fmla="*/ 456 h 12100"/>
              <a:gd name="T24" fmla="*/ 22712 w 22712"/>
              <a:gd name="T25" fmla="*/ 11644 h 12100"/>
              <a:gd name="T26" fmla="*/ 22229 w 22712"/>
              <a:gd name="T27" fmla="*/ 12100 h 12100"/>
              <a:gd name="T28" fmla="*/ 483 w 22712"/>
              <a:gd name="T29" fmla="*/ 12100 h 12100"/>
              <a:gd name="T30" fmla="*/ 0 w 22712"/>
              <a:gd name="T31" fmla="*/ 11644 h 12100"/>
              <a:gd name="T32" fmla="*/ 0 w 22712"/>
              <a:gd name="T33" fmla="*/ 456 h 12100"/>
              <a:gd name="T34" fmla="*/ 483 w 22712"/>
              <a:gd name="T35" fmla="*/ 0 h 12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712"/>
              <a:gd name="T55" fmla="*/ 0 h 12100"/>
              <a:gd name="T56" fmla="*/ 22712 w 22712"/>
              <a:gd name="T57" fmla="*/ 12100 h 12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712" h="12100">
                <a:moveTo>
                  <a:pt x="573" y="1292"/>
                </a:moveTo>
                <a:lnTo>
                  <a:pt x="22143" y="1292"/>
                </a:lnTo>
                <a:cubicBezTo>
                  <a:pt x="22360" y="1292"/>
                  <a:pt x="22536" y="1459"/>
                  <a:pt x="22536" y="1667"/>
                </a:cubicBezTo>
                <a:lnTo>
                  <a:pt x="22536" y="11545"/>
                </a:lnTo>
                <a:cubicBezTo>
                  <a:pt x="22536" y="11748"/>
                  <a:pt x="22360" y="11915"/>
                  <a:pt x="22143" y="11915"/>
                </a:cubicBezTo>
                <a:lnTo>
                  <a:pt x="573" y="11915"/>
                </a:lnTo>
                <a:cubicBezTo>
                  <a:pt x="356" y="11915"/>
                  <a:pt x="176" y="11748"/>
                  <a:pt x="176" y="11545"/>
                </a:cubicBezTo>
                <a:lnTo>
                  <a:pt x="176" y="1667"/>
                </a:lnTo>
                <a:cubicBezTo>
                  <a:pt x="176" y="1459"/>
                  <a:pt x="356" y="1292"/>
                  <a:pt x="573" y="1292"/>
                </a:cubicBezTo>
                <a:close/>
                <a:moveTo>
                  <a:pt x="483" y="0"/>
                </a:moveTo>
                <a:lnTo>
                  <a:pt x="22229" y="0"/>
                </a:lnTo>
                <a:cubicBezTo>
                  <a:pt x="22495" y="0"/>
                  <a:pt x="22712" y="208"/>
                  <a:pt x="22712" y="456"/>
                </a:cubicBezTo>
                <a:lnTo>
                  <a:pt x="22712" y="11644"/>
                </a:lnTo>
                <a:cubicBezTo>
                  <a:pt x="22712" y="11893"/>
                  <a:pt x="22495" y="12100"/>
                  <a:pt x="22229" y="12100"/>
                </a:cubicBezTo>
                <a:lnTo>
                  <a:pt x="483" y="12100"/>
                </a:lnTo>
                <a:cubicBezTo>
                  <a:pt x="216" y="12100"/>
                  <a:pt x="0" y="11893"/>
                  <a:pt x="0" y="11644"/>
                </a:cubicBezTo>
                <a:lnTo>
                  <a:pt x="0" y="456"/>
                </a:lnTo>
                <a:cubicBezTo>
                  <a:pt x="0" y="208"/>
                  <a:pt x="216" y="0"/>
                  <a:pt x="483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round/>
            <a:headEnd/>
            <a:tailEnd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354138"/>
            <a:ext cx="8689975" cy="498413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2000" b="1">
                <a:solidFill>
                  <a:schemeClr val="bg1"/>
                </a:solidFill>
              </a:defRPr>
            </a:lvl2pPr>
            <a:lvl3pPr>
              <a:buNone/>
              <a:defRPr sz="2000" b="1">
                <a:solidFill>
                  <a:schemeClr val="bg1"/>
                </a:solidFill>
              </a:defRPr>
            </a:lvl3pPr>
            <a:lvl4pPr>
              <a:buNone/>
              <a:defRPr sz="2000" b="1">
                <a:solidFill>
                  <a:schemeClr val="bg1"/>
                </a:solidFill>
              </a:defRPr>
            </a:lvl4pPr>
            <a:lvl5pPr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211138" y="891822"/>
            <a:ext cx="8715375" cy="5529616"/>
          </a:xfrm>
          <a:custGeom>
            <a:avLst/>
            <a:gdLst/>
            <a:ahLst/>
            <a:cxnLst>
              <a:cxn ang="0">
                <a:pos x="7" y="83"/>
              </a:cxn>
              <a:cxn ang="0">
                <a:pos x="34" y="58"/>
              </a:cxn>
              <a:cxn ang="0">
                <a:pos x="882" y="58"/>
              </a:cxn>
              <a:cxn ang="0">
                <a:pos x="908" y="83"/>
              </a:cxn>
              <a:cxn ang="0">
                <a:pos x="908" y="516"/>
              </a:cxn>
              <a:cxn ang="0">
                <a:pos x="882" y="540"/>
              </a:cxn>
              <a:cxn ang="0">
                <a:pos x="34" y="540"/>
              </a:cxn>
              <a:cxn ang="0">
                <a:pos x="7" y="516"/>
              </a:cxn>
              <a:cxn ang="0">
                <a:pos x="7" y="83"/>
              </a:cxn>
              <a:cxn ang="0">
                <a:pos x="0" y="29"/>
              </a:cxn>
              <a:cxn ang="0">
                <a:pos x="30" y="0"/>
              </a:cxn>
              <a:cxn ang="0">
                <a:pos x="885" y="0"/>
              </a:cxn>
              <a:cxn ang="0">
                <a:pos x="915" y="29"/>
              </a:cxn>
              <a:cxn ang="0">
                <a:pos x="915" y="518"/>
              </a:cxn>
              <a:cxn ang="0">
                <a:pos x="885" y="547"/>
              </a:cxn>
              <a:cxn ang="0">
                <a:pos x="30" y="547"/>
              </a:cxn>
              <a:cxn ang="0">
                <a:pos x="0" y="518"/>
              </a:cxn>
              <a:cxn ang="0">
                <a:pos x="0" y="29"/>
              </a:cxn>
            </a:cxnLst>
            <a:rect l="0" t="0" r="r" b="b"/>
            <a:pathLst>
              <a:path w="915" h="547">
                <a:moveTo>
                  <a:pt x="7" y="83"/>
                </a:moveTo>
                <a:cubicBezTo>
                  <a:pt x="7" y="69"/>
                  <a:pt x="20" y="58"/>
                  <a:pt x="34" y="58"/>
                </a:cubicBezTo>
                <a:lnTo>
                  <a:pt x="882" y="58"/>
                </a:lnTo>
                <a:cubicBezTo>
                  <a:pt x="896" y="58"/>
                  <a:pt x="908" y="70"/>
                  <a:pt x="908" y="83"/>
                </a:cubicBezTo>
                <a:lnTo>
                  <a:pt x="908" y="516"/>
                </a:lnTo>
                <a:cubicBezTo>
                  <a:pt x="908" y="528"/>
                  <a:pt x="895" y="540"/>
                  <a:pt x="882" y="540"/>
                </a:cubicBezTo>
                <a:lnTo>
                  <a:pt x="34" y="540"/>
                </a:lnTo>
                <a:cubicBezTo>
                  <a:pt x="20" y="540"/>
                  <a:pt x="7" y="529"/>
                  <a:pt x="7" y="516"/>
                </a:cubicBezTo>
                <a:lnTo>
                  <a:pt x="7" y="83"/>
                </a:lnTo>
                <a:close/>
                <a:moveTo>
                  <a:pt x="0" y="29"/>
                </a:moveTo>
                <a:cubicBezTo>
                  <a:pt x="0" y="13"/>
                  <a:pt x="13" y="0"/>
                  <a:pt x="30" y="0"/>
                </a:cubicBezTo>
                <a:lnTo>
                  <a:pt x="885" y="0"/>
                </a:lnTo>
                <a:cubicBezTo>
                  <a:pt x="901" y="0"/>
                  <a:pt x="915" y="13"/>
                  <a:pt x="915" y="29"/>
                </a:cubicBezTo>
                <a:lnTo>
                  <a:pt x="915" y="518"/>
                </a:lnTo>
                <a:cubicBezTo>
                  <a:pt x="915" y="534"/>
                  <a:pt x="901" y="547"/>
                  <a:pt x="885" y="547"/>
                </a:cubicBezTo>
                <a:lnTo>
                  <a:pt x="30" y="547"/>
                </a:lnTo>
                <a:cubicBezTo>
                  <a:pt x="13" y="547"/>
                  <a:pt x="0" y="534"/>
                  <a:pt x="0" y="518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458200" cy="558140"/>
          </a:xfrm>
        </p:spPr>
        <p:txBody>
          <a:bodyPr anchor="ctr" anchorCtr="1"/>
          <a:lstStyle>
            <a:lvl1pPr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5010" y="1566863"/>
            <a:ext cx="8514605" cy="4703762"/>
          </a:xfrm>
        </p:spPr>
        <p:txBody>
          <a:bodyPr/>
          <a:lstStyle>
            <a:lvl1pPr marL="225425" indent="-225425">
              <a:buClr>
                <a:schemeClr val="accent2"/>
              </a:buClr>
              <a:defRPr sz="2000"/>
            </a:lvl1pPr>
            <a:lvl2pPr marL="463550" indent="-231775"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auto">
          <a:xfrm>
            <a:off x="204257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4653843" y="889000"/>
            <a:ext cx="4286956" cy="55149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4237038" cy="534988"/>
          </a:xfrm>
        </p:spPr>
        <p:txBody>
          <a:bodyPr anchor="ctr" anchorCtr="1"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54550" y="914400"/>
            <a:ext cx="4287838" cy="546100"/>
          </a:xfrm>
        </p:spPr>
        <p:txBody>
          <a:bodyPr anchor="ctr" anchorCtr="1"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9850" y="1508125"/>
            <a:ext cx="4070350" cy="4786313"/>
          </a:xfrm>
        </p:spPr>
        <p:txBody>
          <a:bodyPr/>
          <a:lstStyle>
            <a:lvl1pPr marL="225425" indent="-225425">
              <a:buClr>
                <a:schemeClr val="accent2"/>
              </a:buClr>
              <a:defRPr sz="2000"/>
            </a:lvl1pPr>
            <a:lvl2pPr marL="463550" indent="-231775"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49800" y="1508125"/>
            <a:ext cx="4108450" cy="4810125"/>
          </a:xfrm>
        </p:spPr>
        <p:txBody>
          <a:bodyPr/>
          <a:lstStyle>
            <a:lvl1pPr marL="225425" indent="-225425">
              <a:buClr>
                <a:schemeClr val="accent2"/>
              </a:buClr>
              <a:defRPr sz="2000"/>
            </a:lvl1pPr>
            <a:lvl2pPr marL="463550" indent="-231775"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9220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640597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713788" cy="641350"/>
          </a:xfrm>
        </p:spPr>
        <p:txBody>
          <a:bodyPr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23600" y="2220913"/>
            <a:ext cx="4105275" cy="397827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 marL="463550" indent="-231775"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25988" y="2220913"/>
            <a:ext cx="4086225" cy="396557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 marL="463550" indent="-231775"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Enterprise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177" cy="68627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76" y="-176"/>
            <a:ext cx="3519488" cy="685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" y="0"/>
              </a:cxn>
              <a:cxn ang="0">
                <a:pos x="333" y="609"/>
              </a:cxn>
              <a:cxn ang="0">
                <a:pos x="0" y="609"/>
              </a:cxn>
              <a:cxn ang="0">
                <a:pos x="0" y="0"/>
              </a:cxn>
            </a:cxnLst>
            <a:rect l="0" t="0" r="r" b="b"/>
            <a:pathLst>
              <a:path w="333" h="609">
                <a:moveTo>
                  <a:pt x="0" y="0"/>
                </a:moveTo>
                <a:lnTo>
                  <a:pt x="333" y="0"/>
                </a:lnTo>
                <a:cubicBezTo>
                  <a:pt x="247" y="196"/>
                  <a:pt x="239" y="399"/>
                  <a:pt x="333" y="609"/>
                </a:cubicBezTo>
                <a:lnTo>
                  <a:pt x="0" y="6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3859213" y="925513"/>
            <a:ext cx="3892550" cy="738187"/>
            <a:chOff x="355601" y="2473326"/>
            <a:chExt cx="8289925" cy="1573213"/>
          </a:xfrm>
        </p:grpSpPr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4896126" y="3725131"/>
              <a:ext cx="3401168" cy="321408"/>
            </a:xfrm>
            <a:custGeom>
              <a:avLst/>
              <a:gdLst>
                <a:gd name="T0" fmla="*/ 3370658 w 11928"/>
                <a:gd name="T1" fmla="*/ 19893 h 1131"/>
                <a:gd name="T2" fmla="*/ 3311919 w 11928"/>
                <a:gd name="T3" fmla="*/ 102305 h 1131"/>
                <a:gd name="T4" fmla="*/ 3270858 w 11928"/>
                <a:gd name="T5" fmla="*/ 102305 h 1131"/>
                <a:gd name="T6" fmla="*/ 3289393 w 11928"/>
                <a:gd name="T7" fmla="*/ 0 h 1131"/>
                <a:gd name="T8" fmla="*/ 3401168 w 11928"/>
                <a:gd name="T9" fmla="*/ 0 h 1131"/>
                <a:gd name="T10" fmla="*/ 3187882 w 11928"/>
                <a:gd name="T11" fmla="*/ 19893 h 1131"/>
                <a:gd name="T12" fmla="*/ 3154521 w 11928"/>
                <a:gd name="T13" fmla="*/ 19893 h 1131"/>
                <a:gd name="T14" fmla="*/ 3230368 w 11928"/>
                <a:gd name="T15" fmla="*/ 0 h 1131"/>
                <a:gd name="T16" fmla="*/ 2958629 w 11928"/>
                <a:gd name="T17" fmla="*/ 133849 h 1131"/>
                <a:gd name="T18" fmla="*/ 2965757 w 11928"/>
                <a:gd name="T19" fmla="*/ 93780 h 1131"/>
                <a:gd name="T20" fmla="*/ 2995982 w 11928"/>
                <a:gd name="T21" fmla="*/ 238143 h 1131"/>
                <a:gd name="T22" fmla="*/ 2868239 w 11928"/>
                <a:gd name="T23" fmla="*/ 247805 h 1131"/>
                <a:gd name="T24" fmla="*/ 2807504 w 11928"/>
                <a:gd name="T25" fmla="*/ 98042 h 1131"/>
                <a:gd name="T26" fmla="*/ 2511527 w 11928"/>
                <a:gd name="T27" fmla="*/ 198074 h 1131"/>
                <a:gd name="T28" fmla="*/ 2380932 w 11928"/>
                <a:gd name="T29" fmla="*/ 94348 h 1131"/>
                <a:gd name="T30" fmla="*/ 2237505 w 11928"/>
                <a:gd name="T31" fmla="*/ 138680 h 1131"/>
                <a:gd name="T32" fmla="*/ 2113754 w 11928"/>
                <a:gd name="T33" fmla="*/ 183581 h 1131"/>
                <a:gd name="T34" fmla="*/ 1735942 w 11928"/>
                <a:gd name="T35" fmla="*/ 98042 h 1131"/>
                <a:gd name="T36" fmla="*/ 1552596 w 11928"/>
                <a:gd name="T37" fmla="*/ 231891 h 1131"/>
                <a:gd name="T38" fmla="*/ 1294828 w 11928"/>
                <a:gd name="T39" fmla="*/ 231323 h 1131"/>
                <a:gd name="T40" fmla="*/ 1077835 w 11928"/>
                <a:gd name="T41" fmla="*/ 98042 h 1131"/>
                <a:gd name="T42" fmla="*/ 1014533 w 11928"/>
                <a:gd name="T43" fmla="*/ 30976 h 1131"/>
                <a:gd name="T44" fmla="*/ 788701 w 11928"/>
                <a:gd name="T45" fmla="*/ 98895 h 1131"/>
                <a:gd name="T46" fmla="*/ 617902 w 11928"/>
                <a:gd name="T47" fmla="*/ 93780 h 1131"/>
                <a:gd name="T48" fmla="*/ 372680 w 11928"/>
                <a:gd name="T49" fmla="*/ 117651 h 1131"/>
                <a:gd name="T50" fmla="*/ 125747 w 11928"/>
                <a:gd name="T51" fmla="*/ 135270 h 1131"/>
                <a:gd name="T52" fmla="*/ 0 w 11928"/>
                <a:gd name="T53" fmla="*/ 315724 h 1131"/>
                <a:gd name="T54" fmla="*/ 148559 w 11928"/>
                <a:gd name="T55" fmla="*/ 159994 h 1131"/>
                <a:gd name="T56" fmla="*/ 265182 w 11928"/>
                <a:gd name="T57" fmla="*/ 315724 h 1131"/>
                <a:gd name="T58" fmla="*/ 621609 w 11928"/>
                <a:gd name="T59" fmla="*/ 319987 h 1131"/>
                <a:gd name="T60" fmla="*/ 626171 w 11928"/>
                <a:gd name="T61" fmla="*/ 275087 h 1131"/>
                <a:gd name="T62" fmla="*/ 833184 w 11928"/>
                <a:gd name="T63" fmla="*/ 217966 h 1131"/>
                <a:gd name="T64" fmla="*/ 881658 w 11928"/>
                <a:gd name="T65" fmla="*/ 244963 h 1131"/>
                <a:gd name="T66" fmla="*/ 1111482 w 11928"/>
                <a:gd name="T67" fmla="*/ 317714 h 1131"/>
                <a:gd name="T68" fmla="*/ 1078975 w 11928"/>
                <a:gd name="T69" fmla="*/ 270255 h 1131"/>
                <a:gd name="T70" fmla="*/ 1111196 w 11928"/>
                <a:gd name="T71" fmla="*/ 148911 h 1131"/>
                <a:gd name="T72" fmla="*/ 1405463 w 11928"/>
                <a:gd name="T73" fmla="*/ 176192 h 1131"/>
                <a:gd name="T74" fmla="*/ 1597648 w 11928"/>
                <a:gd name="T75" fmla="*/ 315724 h 1131"/>
                <a:gd name="T76" fmla="*/ 1896191 w 11928"/>
                <a:gd name="T77" fmla="*/ 319987 h 1131"/>
                <a:gd name="T78" fmla="*/ 2246345 w 11928"/>
                <a:gd name="T79" fmla="*/ 315724 h 1131"/>
                <a:gd name="T80" fmla="*/ 2380932 w 11928"/>
                <a:gd name="T81" fmla="*/ 315724 h 1131"/>
                <a:gd name="T82" fmla="*/ 2583953 w 11928"/>
                <a:gd name="T83" fmla="*/ 217114 h 1131"/>
                <a:gd name="T84" fmla="*/ 2784977 w 11928"/>
                <a:gd name="T85" fmla="*/ 287306 h 1131"/>
                <a:gd name="T86" fmla="*/ 3161649 w 11928"/>
                <a:gd name="T87" fmla="*/ 245816 h 1131"/>
                <a:gd name="T88" fmla="*/ 619042 w 11928"/>
                <a:gd name="T89" fmla="*/ 135270 h 1131"/>
                <a:gd name="T90" fmla="*/ 1896191 w 11928"/>
                <a:gd name="T91" fmla="*/ 278213 h 1131"/>
                <a:gd name="T92" fmla="*/ 1960348 w 11928"/>
                <a:gd name="T93" fmla="*/ 154878 h 1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928"/>
                <a:gd name="T142" fmla="*/ 0 h 1131"/>
                <a:gd name="T143" fmla="*/ 11928 w 11928"/>
                <a:gd name="T144" fmla="*/ 1131 h 1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928" h="1131">
                  <a:moveTo>
                    <a:pt x="11928" y="360"/>
                  </a:moveTo>
                  <a:lnTo>
                    <a:pt x="11821" y="360"/>
                  </a:lnTo>
                  <a:lnTo>
                    <a:pt x="11821" y="70"/>
                  </a:lnTo>
                  <a:lnTo>
                    <a:pt x="11819" y="70"/>
                  </a:lnTo>
                  <a:lnTo>
                    <a:pt x="11678" y="360"/>
                  </a:lnTo>
                  <a:lnTo>
                    <a:pt x="11615" y="360"/>
                  </a:lnTo>
                  <a:lnTo>
                    <a:pt x="11474" y="70"/>
                  </a:lnTo>
                  <a:lnTo>
                    <a:pt x="11471" y="70"/>
                  </a:lnTo>
                  <a:lnTo>
                    <a:pt x="11471" y="360"/>
                  </a:lnTo>
                  <a:lnTo>
                    <a:pt x="11365" y="360"/>
                  </a:lnTo>
                  <a:lnTo>
                    <a:pt x="11365" y="0"/>
                  </a:lnTo>
                  <a:lnTo>
                    <a:pt x="11536" y="0"/>
                  </a:lnTo>
                  <a:lnTo>
                    <a:pt x="11646" y="213"/>
                  </a:lnTo>
                  <a:lnTo>
                    <a:pt x="11756" y="0"/>
                  </a:lnTo>
                  <a:lnTo>
                    <a:pt x="11928" y="0"/>
                  </a:lnTo>
                  <a:lnTo>
                    <a:pt x="11928" y="360"/>
                  </a:lnTo>
                  <a:close/>
                  <a:moveTo>
                    <a:pt x="11329" y="70"/>
                  </a:moveTo>
                  <a:lnTo>
                    <a:pt x="11180" y="70"/>
                  </a:lnTo>
                  <a:lnTo>
                    <a:pt x="11180" y="360"/>
                  </a:lnTo>
                  <a:lnTo>
                    <a:pt x="11063" y="360"/>
                  </a:lnTo>
                  <a:lnTo>
                    <a:pt x="11063" y="70"/>
                  </a:lnTo>
                  <a:lnTo>
                    <a:pt x="10915" y="70"/>
                  </a:lnTo>
                  <a:lnTo>
                    <a:pt x="10915" y="0"/>
                  </a:lnTo>
                  <a:lnTo>
                    <a:pt x="11329" y="0"/>
                  </a:lnTo>
                  <a:lnTo>
                    <a:pt x="11329" y="70"/>
                  </a:lnTo>
                  <a:close/>
                  <a:moveTo>
                    <a:pt x="10140" y="539"/>
                  </a:moveTo>
                  <a:cubicBezTo>
                    <a:pt x="10140" y="484"/>
                    <a:pt x="10283" y="471"/>
                    <a:pt x="10376" y="471"/>
                  </a:cubicBezTo>
                  <a:cubicBezTo>
                    <a:pt x="10526" y="471"/>
                    <a:pt x="10643" y="502"/>
                    <a:pt x="10683" y="574"/>
                  </a:cubicBezTo>
                  <a:lnTo>
                    <a:pt x="11022" y="531"/>
                  </a:lnTo>
                  <a:cubicBezTo>
                    <a:pt x="10913" y="387"/>
                    <a:pt x="10711" y="330"/>
                    <a:pt x="10401" y="330"/>
                  </a:cubicBezTo>
                  <a:cubicBezTo>
                    <a:pt x="10065" y="330"/>
                    <a:pt x="9727" y="397"/>
                    <a:pt x="9727" y="586"/>
                  </a:cubicBezTo>
                  <a:cubicBezTo>
                    <a:pt x="9727" y="682"/>
                    <a:pt x="9852" y="762"/>
                    <a:pt x="10037" y="793"/>
                  </a:cubicBezTo>
                  <a:cubicBezTo>
                    <a:pt x="10137" y="810"/>
                    <a:pt x="10398" y="832"/>
                    <a:pt x="10507" y="838"/>
                  </a:cubicBezTo>
                  <a:cubicBezTo>
                    <a:pt x="10590" y="843"/>
                    <a:pt x="10683" y="852"/>
                    <a:pt x="10683" y="903"/>
                  </a:cubicBezTo>
                  <a:cubicBezTo>
                    <a:pt x="10683" y="961"/>
                    <a:pt x="10494" y="976"/>
                    <a:pt x="10407" y="976"/>
                  </a:cubicBezTo>
                  <a:cubicBezTo>
                    <a:pt x="10261" y="976"/>
                    <a:pt x="10090" y="951"/>
                    <a:pt x="10059" y="872"/>
                  </a:cubicBezTo>
                  <a:lnTo>
                    <a:pt x="9664" y="900"/>
                  </a:lnTo>
                  <a:lnTo>
                    <a:pt x="9394" y="606"/>
                  </a:lnTo>
                  <a:lnTo>
                    <a:pt x="9846" y="345"/>
                  </a:lnTo>
                  <a:lnTo>
                    <a:pt x="9394" y="345"/>
                  </a:lnTo>
                  <a:lnTo>
                    <a:pt x="8957" y="595"/>
                  </a:lnTo>
                  <a:lnTo>
                    <a:pt x="8808" y="697"/>
                  </a:lnTo>
                  <a:lnTo>
                    <a:pt x="8808" y="77"/>
                  </a:lnTo>
                  <a:lnTo>
                    <a:pt x="8350" y="77"/>
                  </a:lnTo>
                  <a:lnTo>
                    <a:pt x="8350" y="332"/>
                  </a:lnTo>
                  <a:lnTo>
                    <a:pt x="8199" y="330"/>
                  </a:lnTo>
                  <a:cubicBezTo>
                    <a:pt x="7996" y="322"/>
                    <a:pt x="7901" y="408"/>
                    <a:pt x="7853" y="488"/>
                  </a:cubicBezTo>
                  <a:lnTo>
                    <a:pt x="7847" y="488"/>
                  </a:lnTo>
                  <a:lnTo>
                    <a:pt x="7847" y="345"/>
                  </a:lnTo>
                  <a:lnTo>
                    <a:pt x="7413" y="345"/>
                  </a:lnTo>
                  <a:lnTo>
                    <a:pt x="7413" y="646"/>
                  </a:lnTo>
                  <a:cubicBezTo>
                    <a:pt x="7350" y="464"/>
                    <a:pt x="7088" y="330"/>
                    <a:pt x="6650" y="330"/>
                  </a:cubicBezTo>
                  <a:cubicBezTo>
                    <a:pt x="6321" y="330"/>
                    <a:pt x="6090" y="408"/>
                    <a:pt x="5974" y="527"/>
                  </a:cubicBezTo>
                  <a:lnTo>
                    <a:pt x="6088" y="345"/>
                  </a:lnTo>
                  <a:lnTo>
                    <a:pt x="5721" y="345"/>
                  </a:lnTo>
                  <a:lnTo>
                    <a:pt x="5452" y="816"/>
                  </a:lnTo>
                  <a:lnTo>
                    <a:pt x="5445" y="816"/>
                  </a:lnTo>
                  <a:lnTo>
                    <a:pt x="5214" y="345"/>
                  </a:lnTo>
                  <a:lnTo>
                    <a:pt x="4785" y="345"/>
                  </a:lnTo>
                  <a:lnTo>
                    <a:pt x="4541" y="814"/>
                  </a:lnTo>
                  <a:lnTo>
                    <a:pt x="4535" y="814"/>
                  </a:lnTo>
                  <a:lnTo>
                    <a:pt x="4278" y="345"/>
                  </a:lnTo>
                  <a:lnTo>
                    <a:pt x="3780" y="345"/>
                  </a:lnTo>
                  <a:lnTo>
                    <a:pt x="3782" y="348"/>
                  </a:lnTo>
                  <a:lnTo>
                    <a:pt x="3558" y="348"/>
                  </a:lnTo>
                  <a:lnTo>
                    <a:pt x="3558" y="109"/>
                  </a:lnTo>
                  <a:lnTo>
                    <a:pt x="3152" y="123"/>
                  </a:lnTo>
                  <a:lnTo>
                    <a:pt x="3112" y="348"/>
                  </a:lnTo>
                  <a:lnTo>
                    <a:pt x="2766" y="348"/>
                  </a:lnTo>
                  <a:lnTo>
                    <a:pt x="2766" y="473"/>
                  </a:lnTo>
                  <a:cubicBezTo>
                    <a:pt x="2763" y="470"/>
                    <a:pt x="2760" y="468"/>
                    <a:pt x="2757" y="466"/>
                  </a:cubicBezTo>
                  <a:cubicBezTo>
                    <a:pt x="2624" y="378"/>
                    <a:pt x="2393" y="330"/>
                    <a:pt x="2167" y="330"/>
                  </a:cubicBezTo>
                  <a:cubicBezTo>
                    <a:pt x="1726" y="330"/>
                    <a:pt x="1455" y="471"/>
                    <a:pt x="1396" y="661"/>
                  </a:cubicBezTo>
                  <a:lnTo>
                    <a:pt x="1396" y="638"/>
                  </a:lnTo>
                  <a:cubicBezTo>
                    <a:pt x="1396" y="568"/>
                    <a:pt x="1396" y="471"/>
                    <a:pt x="1307" y="414"/>
                  </a:cubicBezTo>
                  <a:cubicBezTo>
                    <a:pt x="1212" y="353"/>
                    <a:pt x="1063" y="330"/>
                    <a:pt x="911" y="330"/>
                  </a:cubicBezTo>
                  <a:cubicBezTo>
                    <a:pt x="676" y="330"/>
                    <a:pt x="543" y="376"/>
                    <a:pt x="448" y="476"/>
                  </a:cubicBezTo>
                  <a:lnTo>
                    <a:pt x="441" y="476"/>
                  </a:lnTo>
                  <a:lnTo>
                    <a:pt x="441" y="345"/>
                  </a:lnTo>
                  <a:lnTo>
                    <a:pt x="0" y="345"/>
                  </a:lnTo>
                  <a:lnTo>
                    <a:pt x="0" y="1111"/>
                  </a:lnTo>
                  <a:lnTo>
                    <a:pt x="467" y="1111"/>
                  </a:lnTo>
                  <a:lnTo>
                    <a:pt x="467" y="699"/>
                  </a:lnTo>
                  <a:cubicBezTo>
                    <a:pt x="467" y="651"/>
                    <a:pt x="473" y="608"/>
                    <a:pt x="521" y="563"/>
                  </a:cubicBezTo>
                  <a:cubicBezTo>
                    <a:pt x="559" y="530"/>
                    <a:pt x="635" y="506"/>
                    <a:pt x="718" y="506"/>
                  </a:cubicBezTo>
                  <a:cubicBezTo>
                    <a:pt x="952" y="506"/>
                    <a:pt x="930" y="621"/>
                    <a:pt x="930" y="699"/>
                  </a:cubicBezTo>
                  <a:lnTo>
                    <a:pt x="930" y="1111"/>
                  </a:lnTo>
                  <a:lnTo>
                    <a:pt x="1396" y="1111"/>
                  </a:lnTo>
                  <a:lnTo>
                    <a:pt x="1396" y="811"/>
                  </a:lnTo>
                  <a:cubicBezTo>
                    <a:pt x="1456" y="1000"/>
                    <a:pt x="1752" y="1126"/>
                    <a:pt x="2180" y="1126"/>
                  </a:cubicBezTo>
                  <a:cubicBezTo>
                    <a:pt x="2726" y="1126"/>
                    <a:pt x="2913" y="900"/>
                    <a:pt x="2913" y="862"/>
                  </a:cubicBezTo>
                  <a:lnTo>
                    <a:pt x="2482" y="848"/>
                  </a:lnTo>
                  <a:cubicBezTo>
                    <a:pt x="2482" y="918"/>
                    <a:pt x="2338" y="968"/>
                    <a:pt x="2196" y="968"/>
                  </a:cubicBezTo>
                  <a:cubicBezTo>
                    <a:pt x="1993" y="968"/>
                    <a:pt x="1885" y="894"/>
                    <a:pt x="1885" y="803"/>
                  </a:cubicBezTo>
                  <a:lnTo>
                    <a:pt x="1888" y="767"/>
                  </a:lnTo>
                  <a:lnTo>
                    <a:pt x="2922" y="767"/>
                  </a:lnTo>
                  <a:cubicBezTo>
                    <a:pt x="2925" y="684"/>
                    <a:pt x="2903" y="600"/>
                    <a:pt x="2829" y="524"/>
                  </a:cubicBezTo>
                  <a:lnTo>
                    <a:pt x="3092" y="524"/>
                  </a:lnTo>
                  <a:lnTo>
                    <a:pt x="3092" y="862"/>
                  </a:lnTo>
                  <a:cubicBezTo>
                    <a:pt x="3092" y="938"/>
                    <a:pt x="3092" y="1030"/>
                    <a:pt x="3223" y="1081"/>
                  </a:cubicBezTo>
                  <a:cubicBezTo>
                    <a:pt x="3327" y="1122"/>
                    <a:pt x="3505" y="1131"/>
                    <a:pt x="3638" y="1131"/>
                  </a:cubicBezTo>
                  <a:cubicBezTo>
                    <a:pt x="3724" y="1131"/>
                    <a:pt x="3809" y="1124"/>
                    <a:pt x="3898" y="1118"/>
                  </a:cubicBezTo>
                  <a:lnTo>
                    <a:pt x="3929" y="1114"/>
                  </a:lnTo>
                  <a:lnTo>
                    <a:pt x="3929" y="947"/>
                  </a:lnTo>
                  <a:lnTo>
                    <a:pt x="3784" y="951"/>
                  </a:lnTo>
                  <a:cubicBezTo>
                    <a:pt x="3558" y="954"/>
                    <a:pt x="3558" y="918"/>
                    <a:pt x="3558" y="830"/>
                  </a:cubicBezTo>
                  <a:lnTo>
                    <a:pt x="3558" y="524"/>
                  </a:lnTo>
                  <a:lnTo>
                    <a:pt x="3897" y="524"/>
                  </a:lnTo>
                  <a:lnTo>
                    <a:pt x="4278" y="1111"/>
                  </a:lnTo>
                  <a:lnTo>
                    <a:pt x="4678" y="1111"/>
                  </a:lnTo>
                  <a:lnTo>
                    <a:pt x="4929" y="620"/>
                  </a:lnTo>
                  <a:lnTo>
                    <a:pt x="4934" y="620"/>
                  </a:lnTo>
                  <a:lnTo>
                    <a:pt x="5185" y="1111"/>
                  </a:lnTo>
                  <a:lnTo>
                    <a:pt x="5603" y="1111"/>
                  </a:lnTo>
                  <a:lnTo>
                    <a:pt x="5900" y="643"/>
                  </a:lnTo>
                  <a:cubicBezTo>
                    <a:pt x="5890" y="671"/>
                    <a:pt x="5887" y="699"/>
                    <a:pt x="5887" y="726"/>
                  </a:cubicBezTo>
                  <a:cubicBezTo>
                    <a:pt x="5887" y="949"/>
                    <a:pt x="6156" y="1126"/>
                    <a:pt x="6650" y="1126"/>
                  </a:cubicBezTo>
                  <a:cubicBezTo>
                    <a:pt x="7065" y="1126"/>
                    <a:pt x="7347" y="995"/>
                    <a:pt x="7413" y="817"/>
                  </a:cubicBezTo>
                  <a:lnTo>
                    <a:pt x="7413" y="1111"/>
                  </a:lnTo>
                  <a:lnTo>
                    <a:pt x="7878" y="1111"/>
                  </a:lnTo>
                  <a:lnTo>
                    <a:pt x="7878" y="819"/>
                  </a:lnTo>
                  <a:cubicBezTo>
                    <a:pt x="7878" y="685"/>
                    <a:pt x="7981" y="550"/>
                    <a:pt x="8350" y="555"/>
                  </a:cubicBezTo>
                  <a:lnTo>
                    <a:pt x="8350" y="1111"/>
                  </a:lnTo>
                  <a:lnTo>
                    <a:pt x="8808" y="1111"/>
                  </a:lnTo>
                  <a:lnTo>
                    <a:pt x="8808" y="915"/>
                  </a:lnTo>
                  <a:lnTo>
                    <a:pt x="9062" y="764"/>
                  </a:lnTo>
                  <a:lnTo>
                    <a:pt x="9362" y="1111"/>
                  </a:lnTo>
                  <a:lnTo>
                    <a:pt x="9859" y="1111"/>
                  </a:lnTo>
                  <a:lnTo>
                    <a:pt x="9767" y="1011"/>
                  </a:lnTo>
                  <a:cubicBezTo>
                    <a:pt x="9874" y="1083"/>
                    <a:pt x="10047" y="1124"/>
                    <a:pt x="10385" y="1126"/>
                  </a:cubicBezTo>
                  <a:cubicBezTo>
                    <a:pt x="10559" y="1127"/>
                    <a:pt x="10733" y="1111"/>
                    <a:pt x="10876" y="1063"/>
                  </a:cubicBezTo>
                  <a:cubicBezTo>
                    <a:pt x="11009" y="1017"/>
                    <a:pt x="11088" y="946"/>
                    <a:pt x="11088" y="865"/>
                  </a:cubicBezTo>
                  <a:cubicBezTo>
                    <a:pt x="11088" y="520"/>
                    <a:pt x="10140" y="682"/>
                    <a:pt x="10140" y="539"/>
                  </a:cubicBezTo>
                  <a:close/>
                  <a:moveTo>
                    <a:pt x="1869" y="634"/>
                  </a:moveTo>
                  <a:cubicBezTo>
                    <a:pt x="1885" y="547"/>
                    <a:pt x="1964" y="476"/>
                    <a:pt x="2171" y="476"/>
                  </a:cubicBezTo>
                  <a:cubicBezTo>
                    <a:pt x="2374" y="476"/>
                    <a:pt x="2431" y="551"/>
                    <a:pt x="2440" y="634"/>
                  </a:cubicBezTo>
                  <a:lnTo>
                    <a:pt x="1869" y="634"/>
                  </a:lnTo>
                  <a:close/>
                  <a:moveTo>
                    <a:pt x="6650" y="979"/>
                  </a:moveTo>
                  <a:cubicBezTo>
                    <a:pt x="6384" y="979"/>
                    <a:pt x="6387" y="792"/>
                    <a:pt x="6387" y="704"/>
                  </a:cubicBezTo>
                  <a:cubicBezTo>
                    <a:pt x="6387" y="617"/>
                    <a:pt x="6404" y="477"/>
                    <a:pt x="6653" y="477"/>
                  </a:cubicBezTo>
                  <a:cubicBezTo>
                    <a:pt x="6762" y="477"/>
                    <a:pt x="6838" y="496"/>
                    <a:pt x="6875" y="545"/>
                  </a:cubicBezTo>
                  <a:cubicBezTo>
                    <a:pt x="6920" y="603"/>
                    <a:pt x="6926" y="675"/>
                    <a:pt x="6926" y="736"/>
                  </a:cubicBezTo>
                  <a:cubicBezTo>
                    <a:pt x="6926" y="828"/>
                    <a:pt x="6913" y="979"/>
                    <a:pt x="6650" y="9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 userDrawn="1"/>
          </p:nvSpPr>
          <p:spPr bwMode="auto">
            <a:xfrm>
              <a:off x="355601" y="2473326"/>
              <a:ext cx="8289925" cy="1234887"/>
            </a:xfrm>
            <a:custGeom>
              <a:avLst/>
              <a:gdLst>
                <a:gd name="T0" fmla="*/ 3301830 w 29079"/>
                <a:gd name="T1" fmla="*/ 199874 h 4331"/>
                <a:gd name="T2" fmla="*/ 4852967 w 29079"/>
                <a:gd name="T3" fmla="*/ 419993 h 4331"/>
                <a:gd name="T4" fmla="*/ 6679207 w 29079"/>
                <a:gd name="T5" fmla="*/ 335310 h 4331"/>
                <a:gd name="T6" fmla="*/ 5951676 w 29079"/>
                <a:gd name="T7" fmla="*/ 825159 h 4331"/>
                <a:gd name="T8" fmla="*/ 5183093 w 29079"/>
                <a:gd name="T9" fmla="*/ 825159 h 4331"/>
                <a:gd name="T10" fmla="*/ 3085452 w 29079"/>
                <a:gd name="T11" fmla="*/ 803489 h 4331"/>
                <a:gd name="T12" fmla="*/ 3456915 w 29079"/>
                <a:gd name="T13" fmla="*/ 1087761 h 4331"/>
                <a:gd name="T14" fmla="*/ 3872851 w 29079"/>
                <a:gd name="T15" fmla="*/ 1149919 h 4331"/>
                <a:gd name="T16" fmla="*/ 4341812 w 29079"/>
                <a:gd name="T17" fmla="*/ 1118270 h 4331"/>
                <a:gd name="T18" fmla="*/ 4837002 w 29079"/>
                <a:gd name="T19" fmla="*/ 1109716 h 4331"/>
                <a:gd name="T20" fmla="*/ 5387782 w 29079"/>
                <a:gd name="T21" fmla="*/ 1156477 h 4331"/>
                <a:gd name="T22" fmla="*/ 5673150 w 29079"/>
                <a:gd name="T23" fmla="*/ 1126823 h 4331"/>
                <a:gd name="T24" fmla="*/ 6153514 w 29079"/>
                <a:gd name="T25" fmla="*/ 1120551 h 4331"/>
                <a:gd name="T26" fmla="*/ 6625612 w 29079"/>
                <a:gd name="T27" fmla="*/ 1057538 h 4331"/>
                <a:gd name="T28" fmla="*/ 7112248 w 29079"/>
                <a:gd name="T29" fmla="*/ 1044707 h 4331"/>
                <a:gd name="T30" fmla="*/ 7550135 w 29079"/>
                <a:gd name="T31" fmla="*/ 1037864 h 4331"/>
                <a:gd name="T32" fmla="*/ 7729737 w 29079"/>
                <a:gd name="T33" fmla="*/ 936073 h 4331"/>
                <a:gd name="T34" fmla="*/ 7499675 w 29079"/>
                <a:gd name="T35" fmla="*/ 576528 h 4331"/>
                <a:gd name="T36" fmla="*/ 7302398 w 29079"/>
                <a:gd name="T37" fmla="*/ 560846 h 4331"/>
                <a:gd name="T38" fmla="*/ 7541012 w 29079"/>
                <a:gd name="T39" fmla="*/ 710823 h 4331"/>
                <a:gd name="T40" fmla="*/ 7704650 w 29079"/>
                <a:gd name="T41" fmla="*/ 809762 h 4331"/>
                <a:gd name="T42" fmla="*/ 7376520 w 29079"/>
                <a:gd name="T43" fmla="*/ 869639 h 4331"/>
                <a:gd name="T44" fmla="*/ 7338319 w 29079"/>
                <a:gd name="T45" fmla="*/ 934363 h 4331"/>
                <a:gd name="T46" fmla="*/ 7198913 w 29079"/>
                <a:gd name="T47" fmla="*/ 1001938 h 4331"/>
                <a:gd name="T48" fmla="*/ 6820038 w 29079"/>
                <a:gd name="T49" fmla="*/ 1092893 h 4331"/>
                <a:gd name="T50" fmla="*/ 6010118 w 29079"/>
                <a:gd name="T51" fmla="*/ 1103728 h 4331"/>
                <a:gd name="T52" fmla="*/ 4525691 w 29079"/>
                <a:gd name="T53" fmla="*/ 1106294 h 4331"/>
                <a:gd name="T54" fmla="*/ 8838 w 29079"/>
                <a:gd name="T55" fmla="*/ 917255 h 4331"/>
                <a:gd name="T56" fmla="*/ 883187 w 29079"/>
                <a:gd name="T57" fmla="*/ 473882 h 4331"/>
                <a:gd name="T58" fmla="*/ 1219870 w 29079"/>
                <a:gd name="T59" fmla="*/ 409728 h 4331"/>
                <a:gd name="T60" fmla="*/ 2160073 w 29079"/>
                <a:gd name="T61" fmla="*/ 608462 h 4331"/>
                <a:gd name="T62" fmla="*/ 2041478 w 29079"/>
                <a:gd name="T63" fmla="*/ 310504 h 4331"/>
                <a:gd name="T64" fmla="*/ 4396833 w 29079"/>
                <a:gd name="T65" fmla="*/ 1167882 h 4331"/>
                <a:gd name="T66" fmla="*/ 5296271 w 29079"/>
                <a:gd name="T67" fmla="*/ 1210366 h 4331"/>
                <a:gd name="T68" fmla="*/ 5882116 w 29079"/>
                <a:gd name="T69" fmla="*/ 1218064 h 4331"/>
                <a:gd name="T70" fmla="*/ 6467391 w 29079"/>
                <a:gd name="T71" fmla="*/ 1173299 h 4331"/>
                <a:gd name="T72" fmla="*/ 7109112 w 29079"/>
                <a:gd name="T73" fmla="*/ 1142505 h 4331"/>
                <a:gd name="T74" fmla="*/ 7618270 w 29079"/>
                <a:gd name="T75" fmla="*/ 1050694 h 4331"/>
                <a:gd name="T76" fmla="*/ 7981750 w 29079"/>
                <a:gd name="T77" fmla="*/ 1023893 h 4331"/>
                <a:gd name="T78" fmla="*/ 8022517 w 29079"/>
                <a:gd name="T79" fmla="*/ 960594 h 4331"/>
                <a:gd name="T80" fmla="*/ 7886818 w 29079"/>
                <a:gd name="T81" fmla="*/ 859089 h 4331"/>
                <a:gd name="T82" fmla="*/ 8199839 w 29079"/>
                <a:gd name="T83" fmla="*/ 879048 h 4331"/>
                <a:gd name="T84" fmla="*/ 8067560 w 29079"/>
                <a:gd name="T85" fmla="*/ 668339 h 4331"/>
                <a:gd name="T86" fmla="*/ 7934712 w 29079"/>
                <a:gd name="T87" fmla="*/ 713959 h 4331"/>
                <a:gd name="T88" fmla="*/ 7694102 w 29079"/>
                <a:gd name="T89" fmla="*/ 598483 h 4331"/>
                <a:gd name="T90" fmla="*/ 2422920 w 29079"/>
                <a:gd name="T91" fmla="*/ 206432 h 4331"/>
                <a:gd name="T92" fmla="*/ 1507233 w 29079"/>
                <a:gd name="T93" fmla="*/ 248346 h 4331"/>
                <a:gd name="T94" fmla="*/ 996080 w 29079"/>
                <a:gd name="T95" fmla="*/ 330748 h 4331"/>
                <a:gd name="T96" fmla="*/ 678782 w 29079"/>
                <a:gd name="T97" fmla="*/ 419993 h 4331"/>
                <a:gd name="T98" fmla="*/ 779132 w 29079"/>
                <a:gd name="T99" fmla="*/ 674612 h 4331"/>
                <a:gd name="T100" fmla="*/ 548785 w 29079"/>
                <a:gd name="T101" fmla="*/ 504105 h 4331"/>
                <a:gd name="T102" fmla="*/ 614354 w 29079"/>
                <a:gd name="T103" fmla="*/ 643533 h 4331"/>
                <a:gd name="T104" fmla="*/ 6691466 w 29079"/>
                <a:gd name="T105" fmla="*/ 425980 h 4331"/>
                <a:gd name="T106" fmla="*/ 2554913 w 29079"/>
                <a:gd name="T107" fmla="*/ 480725 h 4331"/>
                <a:gd name="T108" fmla="*/ 2688047 w 29079"/>
                <a:gd name="T109" fmla="*/ 218693 h 4331"/>
                <a:gd name="T110" fmla="*/ 2246738 w 29079"/>
                <a:gd name="T111" fmla="*/ 230383 h 4331"/>
                <a:gd name="T112" fmla="*/ 1390064 w 29079"/>
                <a:gd name="T113" fmla="*/ 341868 h 4331"/>
                <a:gd name="T114" fmla="*/ 1648064 w 29079"/>
                <a:gd name="T115" fmla="*/ 335595 h 4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79"/>
                <a:gd name="T175" fmla="*/ 0 h 4331"/>
                <a:gd name="T176" fmla="*/ 29079 w 29079"/>
                <a:gd name="T177" fmla="*/ 4331 h 4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79" h="4331">
                  <a:moveTo>
                    <a:pt x="28606" y="856"/>
                  </a:moveTo>
                  <a:cubicBezTo>
                    <a:pt x="28536" y="92"/>
                    <a:pt x="22082" y="0"/>
                    <a:pt x="14191" y="652"/>
                  </a:cubicBezTo>
                  <a:cubicBezTo>
                    <a:pt x="13608" y="700"/>
                    <a:pt x="13033" y="751"/>
                    <a:pt x="12468" y="805"/>
                  </a:cubicBezTo>
                  <a:cubicBezTo>
                    <a:pt x="12442" y="786"/>
                    <a:pt x="12423" y="756"/>
                    <a:pt x="12423" y="725"/>
                  </a:cubicBezTo>
                  <a:cubicBezTo>
                    <a:pt x="12423" y="681"/>
                    <a:pt x="12348" y="612"/>
                    <a:pt x="12276" y="635"/>
                  </a:cubicBezTo>
                  <a:cubicBezTo>
                    <a:pt x="12173" y="650"/>
                    <a:pt x="12189" y="723"/>
                    <a:pt x="12162" y="789"/>
                  </a:cubicBezTo>
                  <a:cubicBezTo>
                    <a:pt x="12138" y="818"/>
                    <a:pt x="12105" y="833"/>
                    <a:pt x="12070" y="842"/>
                  </a:cubicBezTo>
                  <a:cubicBezTo>
                    <a:pt x="12027" y="847"/>
                    <a:pt x="11986" y="851"/>
                    <a:pt x="11944" y="855"/>
                  </a:cubicBezTo>
                  <a:cubicBezTo>
                    <a:pt x="11862" y="833"/>
                    <a:pt x="11841" y="730"/>
                    <a:pt x="11774" y="679"/>
                  </a:cubicBezTo>
                  <a:cubicBezTo>
                    <a:pt x="11720" y="649"/>
                    <a:pt x="11646" y="659"/>
                    <a:pt x="11597" y="693"/>
                  </a:cubicBezTo>
                  <a:cubicBezTo>
                    <a:pt x="11591" y="695"/>
                    <a:pt x="11586" y="697"/>
                    <a:pt x="11582" y="701"/>
                  </a:cubicBezTo>
                  <a:lnTo>
                    <a:pt x="11582" y="1206"/>
                  </a:lnTo>
                  <a:lnTo>
                    <a:pt x="12362" y="1206"/>
                  </a:lnTo>
                  <a:lnTo>
                    <a:pt x="12362" y="1207"/>
                  </a:lnTo>
                  <a:lnTo>
                    <a:pt x="13279" y="1207"/>
                  </a:lnTo>
                  <a:lnTo>
                    <a:pt x="13279" y="1523"/>
                  </a:lnTo>
                  <a:lnTo>
                    <a:pt x="13293" y="1523"/>
                  </a:lnTo>
                  <a:cubicBezTo>
                    <a:pt x="13401" y="1344"/>
                    <a:pt x="13616" y="1158"/>
                    <a:pt x="14074" y="1176"/>
                  </a:cubicBezTo>
                  <a:lnTo>
                    <a:pt x="14343" y="1183"/>
                  </a:lnTo>
                  <a:lnTo>
                    <a:pt x="14343" y="1461"/>
                  </a:lnTo>
                  <a:cubicBezTo>
                    <a:pt x="14643" y="1284"/>
                    <a:pt x="15100" y="1176"/>
                    <a:pt x="15692" y="1176"/>
                  </a:cubicBezTo>
                  <a:cubicBezTo>
                    <a:pt x="16200" y="1176"/>
                    <a:pt x="16722" y="1282"/>
                    <a:pt x="17023" y="1473"/>
                  </a:cubicBezTo>
                  <a:cubicBezTo>
                    <a:pt x="17062" y="1499"/>
                    <a:pt x="17098" y="1525"/>
                    <a:pt x="17129" y="1551"/>
                  </a:cubicBezTo>
                  <a:lnTo>
                    <a:pt x="17129" y="1208"/>
                  </a:lnTo>
                  <a:lnTo>
                    <a:pt x="18132" y="1208"/>
                  </a:lnTo>
                  <a:lnTo>
                    <a:pt x="18132" y="1467"/>
                  </a:lnTo>
                  <a:lnTo>
                    <a:pt x="18145" y="1467"/>
                  </a:lnTo>
                  <a:cubicBezTo>
                    <a:pt x="18331" y="1268"/>
                    <a:pt x="18502" y="1176"/>
                    <a:pt x="18974" y="1176"/>
                  </a:cubicBezTo>
                  <a:cubicBezTo>
                    <a:pt x="19455" y="1176"/>
                    <a:pt x="19755" y="1268"/>
                    <a:pt x="19969" y="1467"/>
                  </a:cubicBezTo>
                  <a:cubicBezTo>
                    <a:pt x="20155" y="1268"/>
                    <a:pt x="20398" y="1176"/>
                    <a:pt x="20848" y="1176"/>
                  </a:cubicBezTo>
                  <a:cubicBezTo>
                    <a:pt x="21170" y="1176"/>
                    <a:pt x="21521" y="1228"/>
                    <a:pt x="21736" y="1348"/>
                  </a:cubicBezTo>
                  <a:cubicBezTo>
                    <a:pt x="21853" y="1412"/>
                    <a:pt x="21902" y="1490"/>
                    <a:pt x="21922" y="1572"/>
                  </a:cubicBezTo>
                  <a:cubicBezTo>
                    <a:pt x="22207" y="1333"/>
                    <a:pt x="22722" y="1176"/>
                    <a:pt x="23429" y="1176"/>
                  </a:cubicBezTo>
                  <a:cubicBezTo>
                    <a:pt x="23937" y="1176"/>
                    <a:pt x="24460" y="1282"/>
                    <a:pt x="24760" y="1473"/>
                  </a:cubicBezTo>
                  <a:cubicBezTo>
                    <a:pt x="25062" y="1666"/>
                    <a:pt x="25140" y="1905"/>
                    <a:pt x="25133" y="2134"/>
                  </a:cubicBezTo>
                  <a:lnTo>
                    <a:pt x="22800" y="2134"/>
                  </a:lnTo>
                  <a:lnTo>
                    <a:pt x="22793" y="2217"/>
                  </a:lnTo>
                  <a:cubicBezTo>
                    <a:pt x="22793" y="2416"/>
                    <a:pt x="23036" y="2578"/>
                    <a:pt x="23494" y="2578"/>
                  </a:cubicBezTo>
                  <a:cubicBezTo>
                    <a:pt x="23816" y="2578"/>
                    <a:pt x="24138" y="2469"/>
                    <a:pt x="24138" y="2313"/>
                  </a:cubicBezTo>
                  <a:lnTo>
                    <a:pt x="25112" y="2346"/>
                  </a:lnTo>
                  <a:cubicBezTo>
                    <a:pt x="25112" y="2429"/>
                    <a:pt x="24689" y="2926"/>
                    <a:pt x="23458" y="2926"/>
                  </a:cubicBezTo>
                  <a:cubicBezTo>
                    <a:pt x="22767" y="2926"/>
                    <a:pt x="22230" y="2785"/>
                    <a:pt x="21929" y="2552"/>
                  </a:cubicBezTo>
                  <a:lnTo>
                    <a:pt x="21929" y="2894"/>
                  </a:lnTo>
                  <a:lnTo>
                    <a:pt x="20877" y="2894"/>
                  </a:lnTo>
                  <a:lnTo>
                    <a:pt x="20877" y="2002"/>
                  </a:lnTo>
                  <a:cubicBezTo>
                    <a:pt x="20877" y="1935"/>
                    <a:pt x="20891" y="1770"/>
                    <a:pt x="20856" y="1706"/>
                  </a:cubicBezTo>
                  <a:cubicBezTo>
                    <a:pt x="20798" y="1600"/>
                    <a:pt x="20667" y="1570"/>
                    <a:pt x="20475" y="1570"/>
                  </a:cubicBezTo>
                  <a:cubicBezTo>
                    <a:pt x="20305" y="1570"/>
                    <a:pt x="20205" y="1620"/>
                    <a:pt x="20127" y="1700"/>
                  </a:cubicBezTo>
                  <a:cubicBezTo>
                    <a:pt x="20048" y="1779"/>
                    <a:pt x="20055" y="1912"/>
                    <a:pt x="20055" y="2002"/>
                  </a:cubicBezTo>
                  <a:lnTo>
                    <a:pt x="20055" y="2894"/>
                  </a:lnTo>
                  <a:lnTo>
                    <a:pt x="19003" y="2894"/>
                  </a:lnTo>
                  <a:lnTo>
                    <a:pt x="19003" y="2002"/>
                  </a:lnTo>
                  <a:cubicBezTo>
                    <a:pt x="19003" y="1825"/>
                    <a:pt x="19077" y="1561"/>
                    <a:pt x="18612" y="1567"/>
                  </a:cubicBezTo>
                  <a:cubicBezTo>
                    <a:pt x="18164" y="1572"/>
                    <a:pt x="18181" y="1819"/>
                    <a:pt x="18181" y="2002"/>
                  </a:cubicBezTo>
                  <a:lnTo>
                    <a:pt x="18181" y="2894"/>
                  </a:lnTo>
                  <a:lnTo>
                    <a:pt x="17129" y="2894"/>
                  </a:lnTo>
                  <a:lnTo>
                    <a:pt x="17129" y="2597"/>
                  </a:lnTo>
                  <a:cubicBezTo>
                    <a:pt x="16885" y="2756"/>
                    <a:pt x="16442" y="2926"/>
                    <a:pt x="15721" y="2926"/>
                  </a:cubicBezTo>
                  <a:cubicBezTo>
                    <a:pt x="14632" y="2926"/>
                    <a:pt x="13924" y="2575"/>
                    <a:pt x="13924" y="2075"/>
                  </a:cubicBezTo>
                  <a:cubicBezTo>
                    <a:pt x="13924" y="1932"/>
                    <a:pt x="13977" y="1797"/>
                    <a:pt x="14079" y="1676"/>
                  </a:cubicBezTo>
                  <a:cubicBezTo>
                    <a:pt x="13498" y="1723"/>
                    <a:pt x="13351" y="1987"/>
                    <a:pt x="13351" y="2250"/>
                  </a:cubicBezTo>
                  <a:lnTo>
                    <a:pt x="13351" y="2894"/>
                  </a:lnTo>
                  <a:lnTo>
                    <a:pt x="12384" y="2894"/>
                  </a:lnTo>
                  <a:lnTo>
                    <a:pt x="12348" y="2898"/>
                  </a:lnTo>
                  <a:cubicBezTo>
                    <a:pt x="12147" y="2910"/>
                    <a:pt x="11954" y="2926"/>
                    <a:pt x="11761" y="2926"/>
                  </a:cubicBezTo>
                  <a:cubicBezTo>
                    <a:pt x="11460" y="2926"/>
                    <a:pt x="11059" y="2907"/>
                    <a:pt x="10823" y="2818"/>
                  </a:cubicBezTo>
                  <a:cubicBezTo>
                    <a:pt x="10530" y="2705"/>
                    <a:pt x="10530" y="2502"/>
                    <a:pt x="10530" y="2336"/>
                  </a:cubicBezTo>
                  <a:lnTo>
                    <a:pt x="10530" y="1594"/>
                  </a:lnTo>
                  <a:lnTo>
                    <a:pt x="10164" y="1594"/>
                  </a:lnTo>
                  <a:lnTo>
                    <a:pt x="9448" y="2082"/>
                  </a:lnTo>
                  <a:lnTo>
                    <a:pt x="11378" y="3651"/>
                  </a:lnTo>
                  <a:cubicBezTo>
                    <a:pt x="11409" y="3663"/>
                    <a:pt x="11433" y="3686"/>
                    <a:pt x="11454" y="3714"/>
                  </a:cubicBezTo>
                  <a:lnTo>
                    <a:pt x="11582" y="3817"/>
                  </a:lnTo>
                  <a:cubicBezTo>
                    <a:pt x="11646" y="3822"/>
                    <a:pt x="11708" y="3797"/>
                    <a:pt x="11776" y="3806"/>
                  </a:cubicBezTo>
                  <a:cubicBezTo>
                    <a:pt x="11811" y="3822"/>
                    <a:pt x="11839" y="3855"/>
                    <a:pt x="11849" y="3889"/>
                  </a:cubicBezTo>
                  <a:cubicBezTo>
                    <a:pt x="11868" y="3964"/>
                    <a:pt x="11944" y="3977"/>
                    <a:pt x="12016" y="3978"/>
                  </a:cubicBezTo>
                  <a:cubicBezTo>
                    <a:pt x="12100" y="3959"/>
                    <a:pt x="12107" y="3879"/>
                    <a:pt x="12126" y="3815"/>
                  </a:cubicBezTo>
                  <a:cubicBezTo>
                    <a:pt x="12167" y="3771"/>
                    <a:pt x="12223" y="3739"/>
                    <a:pt x="12287" y="3748"/>
                  </a:cubicBezTo>
                  <a:cubicBezTo>
                    <a:pt x="12382" y="3755"/>
                    <a:pt x="12422" y="3850"/>
                    <a:pt x="12476" y="3910"/>
                  </a:cubicBezTo>
                  <a:cubicBezTo>
                    <a:pt x="12521" y="3948"/>
                    <a:pt x="12594" y="3935"/>
                    <a:pt x="12648" y="3928"/>
                  </a:cubicBezTo>
                  <a:cubicBezTo>
                    <a:pt x="12794" y="3912"/>
                    <a:pt x="12696" y="3737"/>
                    <a:pt x="12837" y="3714"/>
                  </a:cubicBezTo>
                  <a:cubicBezTo>
                    <a:pt x="12891" y="3705"/>
                    <a:pt x="12943" y="3725"/>
                    <a:pt x="12975" y="3771"/>
                  </a:cubicBezTo>
                  <a:cubicBezTo>
                    <a:pt x="13073" y="3939"/>
                    <a:pt x="12805" y="3860"/>
                    <a:pt x="12824" y="3998"/>
                  </a:cubicBezTo>
                  <a:cubicBezTo>
                    <a:pt x="12837" y="4047"/>
                    <a:pt x="12885" y="4102"/>
                    <a:pt x="12953" y="4089"/>
                  </a:cubicBezTo>
                  <a:cubicBezTo>
                    <a:pt x="13049" y="4056"/>
                    <a:pt x="12987" y="3948"/>
                    <a:pt x="13059" y="3898"/>
                  </a:cubicBezTo>
                  <a:cubicBezTo>
                    <a:pt x="13137" y="3870"/>
                    <a:pt x="13219" y="3855"/>
                    <a:pt x="13308" y="3874"/>
                  </a:cubicBezTo>
                  <a:cubicBezTo>
                    <a:pt x="13377" y="3897"/>
                    <a:pt x="13360" y="3971"/>
                    <a:pt x="13418" y="4010"/>
                  </a:cubicBezTo>
                  <a:cubicBezTo>
                    <a:pt x="13464" y="4051"/>
                    <a:pt x="13531" y="4053"/>
                    <a:pt x="13585" y="4033"/>
                  </a:cubicBezTo>
                  <a:cubicBezTo>
                    <a:pt x="13703" y="4010"/>
                    <a:pt x="13634" y="3889"/>
                    <a:pt x="13720" y="3837"/>
                  </a:cubicBezTo>
                  <a:cubicBezTo>
                    <a:pt x="13763" y="3804"/>
                    <a:pt x="13822" y="3797"/>
                    <a:pt x="13874" y="3817"/>
                  </a:cubicBezTo>
                  <a:cubicBezTo>
                    <a:pt x="13930" y="3843"/>
                    <a:pt x="13960" y="3899"/>
                    <a:pt x="13990" y="3948"/>
                  </a:cubicBezTo>
                  <a:cubicBezTo>
                    <a:pt x="14077" y="4029"/>
                    <a:pt x="14191" y="3959"/>
                    <a:pt x="14297" y="3973"/>
                  </a:cubicBezTo>
                  <a:cubicBezTo>
                    <a:pt x="14364" y="4007"/>
                    <a:pt x="14316" y="4089"/>
                    <a:pt x="14392" y="4119"/>
                  </a:cubicBezTo>
                  <a:cubicBezTo>
                    <a:pt x="14431" y="4153"/>
                    <a:pt x="14507" y="4159"/>
                    <a:pt x="14549" y="4122"/>
                  </a:cubicBezTo>
                  <a:cubicBezTo>
                    <a:pt x="14620" y="4076"/>
                    <a:pt x="14590" y="4004"/>
                    <a:pt x="14608" y="3973"/>
                  </a:cubicBezTo>
                  <a:cubicBezTo>
                    <a:pt x="14657" y="3920"/>
                    <a:pt x="14725" y="3907"/>
                    <a:pt x="14792" y="3904"/>
                  </a:cubicBezTo>
                  <a:cubicBezTo>
                    <a:pt x="14887" y="3910"/>
                    <a:pt x="14905" y="4009"/>
                    <a:pt x="14964" y="4061"/>
                  </a:cubicBezTo>
                  <a:cubicBezTo>
                    <a:pt x="15010" y="4081"/>
                    <a:pt x="15069" y="4102"/>
                    <a:pt x="15119" y="4084"/>
                  </a:cubicBezTo>
                  <a:cubicBezTo>
                    <a:pt x="15238" y="4064"/>
                    <a:pt x="15211" y="3969"/>
                    <a:pt x="15230" y="3922"/>
                  </a:cubicBezTo>
                  <a:cubicBezTo>
                    <a:pt x="15262" y="3874"/>
                    <a:pt x="15321" y="3852"/>
                    <a:pt x="15377" y="3854"/>
                  </a:cubicBezTo>
                  <a:cubicBezTo>
                    <a:pt x="15481" y="3843"/>
                    <a:pt x="15492" y="3966"/>
                    <a:pt x="15553" y="4015"/>
                  </a:cubicBezTo>
                  <a:cubicBezTo>
                    <a:pt x="15629" y="4049"/>
                    <a:pt x="15709" y="4005"/>
                    <a:pt x="15791" y="4016"/>
                  </a:cubicBezTo>
                  <a:cubicBezTo>
                    <a:pt x="15893" y="4030"/>
                    <a:pt x="15853" y="4145"/>
                    <a:pt x="15943" y="4177"/>
                  </a:cubicBezTo>
                  <a:cubicBezTo>
                    <a:pt x="15991" y="4212"/>
                    <a:pt x="16051" y="4190"/>
                    <a:pt x="16096" y="4168"/>
                  </a:cubicBezTo>
                  <a:cubicBezTo>
                    <a:pt x="16146" y="4131"/>
                    <a:pt x="16147" y="4071"/>
                    <a:pt x="16161" y="4015"/>
                  </a:cubicBezTo>
                  <a:cubicBezTo>
                    <a:pt x="16216" y="3957"/>
                    <a:pt x="16299" y="3930"/>
                    <a:pt x="16376" y="3953"/>
                  </a:cubicBezTo>
                  <a:cubicBezTo>
                    <a:pt x="16459" y="3971"/>
                    <a:pt x="16445" y="4055"/>
                    <a:pt x="16499" y="4103"/>
                  </a:cubicBezTo>
                  <a:cubicBezTo>
                    <a:pt x="16541" y="4128"/>
                    <a:pt x="16605" y="4147"/>
                    <a:pt x="16658" y="4129"/>
                  </a:cubicBezTo>
                  <a:cubicBezTo>
                    <a:pt x="16770" y="4107"/>
                    <a:pt x="16750" y="3995"/>
                    <a:pt x="16800" y="3932"/>
                  </a:cubicBezTo>
                  <a:cubicBezTo>
                    <a:pt x="16847" y="3892"/>
                    <a:pt x="16906" y="3867"/>
                    <a:pt x="16967" y="3892"/>
                  </a:cubicBezTo>
                  <a:cubicBezTo>
                    <a:pt x="17040" y="3913"/>
                    <a:pt x="17044" y="3992"/>
                    <a:pt x="17084" y="4041"/>
                  </a:cubicBezTo>
                  <a:cubicBezTo>
                    <a:pt x="17160" y="4098"/>
                    <a:pt x="17247" y="4037"/>
                    <a:pt x="17334" y="4043"/>
                  </a:cubicBezTo>
                  <a:cubicBezTo>
                    <a:pt x="17438" y="4078"/>
                    <a:pt x="17424" y="4240"/>
                    <a:pt x="17558" y="4231"/>
                  </a:cubicBezTo>
                  <a:cubicBezTo>
                    <a:pt x="17697" y="4235"/>
                    <a:pt x="17666" y="4083"/>
                    <a:pt x="17737" y="4017"/>
                  </a:cubicBezTo>
                  <a:cubicBezTo>
                    <a:pt x="17787" y="3982"/>
                    <a:pt x="17835" y="3954"/>
                    <a:pt x="17899" y="3975"/>
                  </a:cubicBezTo>
                  <a:cubicBezTo>
                    <a:pt x="17970" y="3990"/>
                    <a:pt x="18007" y="4056"/>
                    <a:pt x="18036" y="4112"/>
                  </a:cubicBezTo>
                  <a:cubicBezTo>
                    <a:pt x="18072" y="4146"/>
                    <a:pt x="18116" y="4184"/>
                    <a:pt x="18174" y="4168"/>
                  </a:cubicBezTo>
                  <a:cubicBezTo>
                    <a:pt x="18322" y="4171"/>
                    <a:pt x="18286" y="4005"/>
                    <a:pt x="18349" y="3942"/>
                  </a:cubicBezTo>
                  <a:cubicBezTo>
                    <a:pt x="18393" y="3899"/>
                    <a:pt x="18456" y="3912"/>
                    <a:pt x="18516" y="3918"/>
                  </a:cubicBezTo>
                  <a:cubicBezTo>
                    <a:pt x="18576" y="3935"/>
                    <a:pt x="18603" y="4005"/>
                    <a:pt x="18627" y="4052"/>
                  </a:cubicBezTo>
                  <a:cubicBezTo>
                    <a:pt x="18722" y="4133"/>
                    <a:pt x="18870" y="4089"/>
                    <a:pt x="18899" y="4056"/>
                  </a:cubicBezTo>
                  <a:cubicBezTo>
                    <a:pt x="18915" y="4005"/>
                    <a:pt x="18915" y="3957"/>
                    <a:pt x="18950" y="3905"/>
                  </a:cubicBezTo>
                  <a:cubicBezTo>
                    <a:pt x="18979" y="3855"/>
                    <a:pt x="19047" y="3825"/>
                    <a:pt x="19108" y="3855"/>
                  </a:cubicBezTo>
                  <a:cubicBezTo>
                    <a:pt x="19160" y="3881"/>
                    <a:pt x="19163" y="3938"/>
                    <a:pt x="19163" y="3987"/>
                  </a:cubicBezTo>
                  <a:cubicBezTo>
                    <a:pt x="19139" y="4073"/>
                    <a:pt x="19055" y="4025"/>
                    <a:pt x="18997" y="4094"/>
                  </a:cubicBezTo>
                  <a:cubicBezTo>
                    <a:pt x="18963" y="4136"/>
                    <a:pt x="18992" y="4210"/>
                    <a:pt x="19034" y="4234"/>
                  </a:cubicBezTo>
                  <a:cubicBezTo>
                    <a:pt x="19075" y="4258"/>
                    <a:pt x="19142" y="4257"/>
                    <a:pt x="19184" y="4226"/>
                  </a:cubicBezTo>
                  <a:cubicBezTo>
                    <a:pt x="19228" y="4185"/>
                    <a:pt x="19224" y="4124"/>
                    <a:pt x="19233" y="4065"/>
                  </a:cubicBezTo>
                  <a:cubicBezTo>
                    <a:pt x="19272" y="4026"/>
                    <a:pt x="19326" y="4005"/>
                    <a:pt x="19379" y="3997"/>
                  </a:cubicBezTo>
                  <a:cubicBezTo>
                    <a:pt x="19502" y="3975"/>
                    <a:pt x="19551" y="4087"/>
                    <a:pt x="19598" y="4161"/>
                  </a:cubicBezTo>
                  <a:cubicBezTo>
                    <a:pt x="19639" y="4188"/>
                    <a:pt x="19701" y="4197"/>
                    <a:pt x="19749" y="4182"/>
                  </a:cubicBezTo>
                  <a:cubicBezTo>
                    <a:pt x="19898" y="4159"/>
                    <a:pt x="19795" y="4010"/>
                    <a:pt x="19900" y="3952"/>
                  </a:cubicBezTo>
                  <a:cubicBezTo>
                    <a:pt x="19946" y="3919"/>
                    <a:pt x="20007" y="3915"/>
                    <a:pt x="20064" y="3933"/>
                  </a:cubicBezTo>
                  <a:cubicBezTo>
                    <a:pt x="20165" y="3959"/>
                    <a:pt x="20128" y="4079"/>
                    <a:pt x="20220" y="4105"/>
                  </a:cubicBezTo>
                  <a:cubicBezTo>
                    <a:pt x="20291" y="4133"/>
                    <a:pt x="20357" y="4110"/>
                    <a:pt x="20413" y="4081"/>
                  </a:cubicBezTo>
                  <a:cubicBezTo>
                    <a:pt x="20486" y="4032"/>
                    <a:pt x="20424" y="3937"/>
                    <a:pt x="20496" y="3887"/>
                  </a:cubicBezTo>
                  <a:cubicBezTo>
                    <a:pt x="20538" y="3847"/>
                    <a:pt x="20587" y="3833"/>
                    <a:pt x="20647" y="3850"/>
                  </a:cubicBezTo>
                  <a:cubicBezTo>
                    <a:pt x="20720" y="3886"/>
                    <a:pt x="20738" y="3966"/>
                    <a:pt x="20777" y="4029"/>
                  </a:cubicBezTo>
                  <a:cubicBezTo>
                    <a:pt x="20841" y="4041"/>
                    <a:pt x="20917" y="4035"/>
                    <a:pt x="20978" y="4014"/>
                  </a:cubicBezTo>
                  <a:cubicBezTo>
                    <a:pt x="21128" y="3971"/>
                    <a:pt x="21066" y="4133"/>
                    <a:pt x="21162" y="4180"/>
                  </a:cubicBezTo>
                  <a:cubicBezTo>
                    <a:pt x="21206" y="4221"/>
                    <a:pt x="21299" y="4204"/>
                    <a:pt x="21347" y="4175"/>
                  </a:cubicBezTo>
                  <a:cubicBezTo>
                    <a:pt x="21400" y="4139"/>
                    <a:pt x="21362" y="4044"/>
                    <a:pt x="21381" y="4010"/>
                  </a:cubicBezTo>
                  <a:cubicBezTo>
                    <a:pt x="21428" y="3953"/>
                    <a:pt x="21508" y="3925"/>
                    <a:pt x="21585" y="3930"/>
                  </a:cubicBezTo>
                  <a:cubicBezTo>
                    <a:pt x="21710" y="3930"/>
                    <a:pt x="21659" y="4077"/>
                    <a:pt x="21759" y="4110"/>
                  </a:cubicBezTo>
                  <a:cubicBezTo>
                    <a:pt x="21811" y="4121"/>
                    <a:pt x="21886" y="4144"/>
                    <a:pt x="21948" y="4099"/>
                  </a:cubicBezTo>
                  <a:cubicBezTo>
                    <a:pt x="22009" y="4055"/>
                    <a:pt x="21972" y="3966"/>
                    <a:pt x="21993" y="3932"/>
                  </a:cubicBezTo>
                  <a:cubicBezTo>
                    <a:pt x="22037" y="3865"/>
                    <a:pt x="22115" y="3842"/>
                    <a:pt x="22191" y="3850"/>
                  </a:cubicBezTo>
                  <a:cubicBezTo>
                    <a:pt x="22307" y="3864"/>
                    <a:pt x="22265" y="4000"/>
                    <a:pt x="22358" y="4037"/>
                  </a:cubicBezTo>
                  <a:cubicBezTo>
                    <a:pt x="22431" y="4065"/>
                    <a:pt x="22502" y="4047"/>
                    <a:pt x="22563" y="4010"/>
                  </a:cubicBezTo>
                  <a:cubicBezTo>
                    <a:pt x="22625" y="3956"/>
                    <a:pt x="22569" y="3849"/>
                    <a:pt x="22622" y="3804"/>
                  </a:cubicBezTo>
                  <a:cubicBezTo>
                    <a:pt x="22668" y="3769"/>
                    <a:pt x="22751" y="3754"/>
                    <a:pt x="22808" y="3772"/>
                  </a:cubicBezTo>
                  <a:cubicBezTo>
                    <a:pt x="22898" y="3807"/>
                    <a:pt x="22875" y="3905"/>
                    <a:pt x="22945" y="3953"/>
                  </a:cubicBezTo>
                  <a:cubicBezTo>
                    <a:pt x="23024" y="3979"/>
                    <a:pt x="23102" y="3966"/>
                    <a:pt x="23167" y="3928"/>
                  </a:cubicBezTo>
                  <a:cubicBezTo>
                    <a:pt x="23237" y="3870"/>
                    <a:pt x="23148" y="3760"/>
                    <a:pt x="23241" y="3709"/>
                  </a:cubicBezTo>
                  <a:cubicBezTo>
                    <a:pt x="23286" y="3663"/>
                    <a:pt x="23357" y="3675"/>
                    <a:pt x="23414" y="3691"/>
                  </a:cubicBezTo>
                  <a:cubicBezTo>
                    <a:pt x="23484" y="3728"/>
                    <a:pt x="23490" y="3802"/>
                    <a:pt x="23501" y="3867"/>
                  </a:cubicBezTo>
                  <a:cubicBezTo>
                    <a:pt x="23566" y="3893"/>
                    <a:pt x="23627" y="3862"/>
                    <a:pt x="23692" y="3855"/>
                  </a:cubicBezTo>
                  <a:cubicBezTo>
                    <a:pt x="23857" y="3785"/>
                    <a:pt x="23807" y="3995"/>
                    <a:pt x="23909" y="4038"/>
                  </a:cubicBezTo>
                  <a:cubicBezTo>
                    <a:pt x="23954" y="4067"/>
                    <a:pt x="24019" y="4056"/>
                    <a:pt x="24062" y="4028"/>
                  </a:cubicBezTo>
                  <a:cubicBezTo>
                    <a:pt x="24133" y="3992"/>
                    <a:pt x="24114" y="3902"/>
                    <a:pt x="24120" y="3840"/>
                  </a:cubicBezTo>
                  <a:cubicBezTo>
                    <a:pt x="24162" y="3756"/>
                    <a:pt x="24265" y="3764"/>
                    <a:pt x="24348" y="3762"/>
                  </a:cubicBezTo>
                  <a:cubicBezTo>
                    <a:pt x="24455" y="3785"/>
                    <a:pt x="24408" y="3914"/>
                    <a:pt x="24509" y="3948"/>
                  </a:cubicBezTo>
                  <a:cubicBezTo>
                    <a:pt x="24560" y="3964"/>
                    <a:pt x="24624" y="3970"/>
                    <a:pt x="24667" y="3939"/>
                  </a:cubicBezTo>
                  <a:cubicBezTo>
                    <a:pt x="24751" y="3899"/>
                    <a:pt x="24702" y="3785"/>
                    <a:pt x="24726" y="3744"/>
                  </a:cubicBezTo>
                  <a:cubicBezTo>
                    <a:pt x="24779" y="3680"/>
                    <a:pt x="24859" y="3646"/>
                    <a:pt x="24948" y="3664"/>
                  </a:cubicBezTo>
                  <a:cubicBezTo>
                    <a:pt x="24990" y="3687"/>
                    <a:pt x="25023" y="3739"/>
                    <a:pt x="25031" y="3782"/>
                  </a:cubicBezTo>
                  <a:cubicBezTo>
                    <a:pt x="25040" y="3824"/>
                    <a:pt x="25084" y="3860"/>
                    <a:pt x="25127" y="3874"/>
                  </a:cubicBezTo>
                  <a:cubicBezTo>
                    <a:pt x="25175" y="3881"/>
                    <a:pt x="25233" y="3882"/>
                    <a:pt x="25274" y="3845"/>
                  </a:cubicBezTo>
                  <a:cubicBezTo>
                    <a:pt x="25405" y="3784"/>
                    <a:pt x="25233" y="3636"/>
                    <a:pt x="25391" y="3586"/>
                  </a:cubicBezTo>
                  <a:cubicBezTo>
                    <a:pt x="25444" y="3576"/>
                    <a:pt x="25497" y="3543"/>
                    <a:pt x="25556" y="3572"/>
                  </a:cubicBezTo>
                  <a:cubicBezTo>
                    <a:pt x="25670" y="3605"/>
                    <a:pt x="25585" y="3737"/>
                    <a:pt x="25697" y="3770"/>
                  </a:cubicBezTo>
                  <a:cubicBezTo>
                    <a:pt x="25760" y="3794"/>
                    <a:pt x="25831" y="3785"/>
                    <a:pt x="25883" y="3741"/>
                  </a:cubicBezTo>
                  <a:cubicBezTo>
                    <a:pt x="25947" y="3698"/>
                    <a:pt x="25914" y="3613"/>
                    <a:pt x="25915" y="3555"/>
                  </a:cubicBezTo>
                  <a:cubicBezTo>
                    <a:pt x="25963" y="3486"/>
                    <a:pt x="26051" y="3452"/>
                    <a:pt x="26139" y="3462"/>
                  </a:cubicBezTo>
                  <a:cubicBezTo>
                    <a:pt x="26261" y="3485"/>
                    <a:pt x="26184" y="3631"/>
                    <a:pt x="26292" y="3670"/>
                  </a:cubicBezTo>
                  <a:cubicBezTo>
                    <a:pt x="26357" y="3681"/>
                    <a:pt x="26435" y="3702"/>
                    <a:pt x="26484" y="3640"/>
                  </a:cubicBezTo>
                  <a:cubicBezTo>
                    <a:pt x="26535" y="3586"/>
                    <a:pt x="26516" y="3518"/>
                    <a:pt x="26506" y="3452"/>
                  </a:cubicBezTo>
                  <a:cubicBezTo>
                    <a:pt x="26546" y="3355"/>
                    <a:pt x="26664" y="3372"/>
                    <a:pt x="26753" y="3357"/>
                  </a:cubicBezTo>
                  <a:cubicBezTo>
                    <a:pt x="26855" y="3398"/>
                    <a:pt x="26787" y="3510"/>
                    <a:pt x="26869" y="3561"/>
                  </a:cubicBezTo>
                  <a:cubicBezTo>
                    <a:pt x="26913" y="3576"/>
                    <a:pt x="26966" y="3602"/>
                    <a:pt x="27011" y="3580"/>
                  </a:cubicBezTo>
                  <a:cubicBezTo>
                    <a:pt x="27056" y="3562"/>
                    <a:pt x="27110" y="3527"/>
                    <a:pt x="27110" y="3477"/>
                  </a:cubicBezTo>
                  <a:cubicBezTo>
                    <a:pt x="27119" y="3420"/>
                    <a:pt x="27103" y="3374"/>
                    <a:pt x="27066" y="3328"/>
                  </a:cubicBezTo>
                  <a:cubicBezTo>
                    <a:pt x="27025" y="3314"/>
                    <a:pt x="26981" y="3325"/>
                    <a:pt x="26941" y="3328"/>
                  </a:cubicBezTo>
                  <a:cubicBezTo>
                    <a:pt x="26886" y="3341"/>
                    <a:pt x="26800" y="3345"/>
                    <a:pt x="26781" y="3272"/>
                  </a:cubicBezTo>
                  <a:cubicBezTo>
                    <a:pt x="26762" y="3231"/>
                    <a:pt x="26763" y="3175"/>
                    <a:pt x="26779" y="3128"/>
                  </a:cubicBezTo>
                  <a:cubicBezTo>
                    <a:pt x="26800" y="3086"/>
                    <a:pt x="26856" y="3054"/>
                    <a:pt x="26903" y="3040"/>
                  </a:cubicBezTo>
                  <a:cubicBezTo>
                    <a:pt x="27063" y="3018"/>
                    <a:pt x="27056" y="3197"/>
                    <a:pt x="27114" y="3283"/>
                  </a:cubicBezTo>
                  <a:cubicBezTo>
                    <a:pt x="27138" y="3301"/>
                    <a:pt x="27300" y="3286"/>
                    <a:pt x="27361" y="3217"/>
                  </a:cubicBezTo>
                  <a:cubicBezTo>
                    <a:pt x="27385" y="3172"/>
                    <a:pt x="27364" y="3124"/>
                    <a:pt x="27358" y="3080"/>
                  </a:cubicBezTo>
                  <a:cubicBezTo>
                    <a:pt x="27313" y="2907"/>
                    <a:pt x="27529" y="2971"/>
                    <a:pt x="27609" y="2898"/>
                  </a:cubicBezTo>
                  <a:cubicBezTo>
                    <a:pt x="27629" y="2818"/>
                    <a:pt x="27615" y="2733"/>
                    <a:pt x="27561" y="2667"/>
                  </a:cubicBezTo>
                  <a:cubicBezTo>
                    <a:pt x="27514" y="2633"/>
                    <a:pt x="27457" y="2665"/>
                    <a:pt x="27408" y="2670"/>
                  </a:cubicBezTo>
                  <a:cubicBezTo>
                    <a:pt x="27245" y="2705"/>
                    <a:pt x="27278" y="2521"/>
                    <a:pt x="27220" y="2445"/>
                  </a:cubicBezTo>
                  <a:cubicBezTo>
                    <a:pt x="27144" y="2384"/>
                    <a:pt x="27069" y="2465"/>
                    <a:pt x="26977" y="2425"/>
                  </a:cubicBezTo>
                  <a:cubicBezTo>
                    <a:pt x="26879" y="2393"/>
                    <a:pt x="26937" y="2284"/>
                    <a:pt x="26860" y="2230"/>
                  </a:cubicBezTo>
                  <a:cubicBezTo>
                    <a:pt x="26784" y="2166"/>
                    <a:pt x="26685" y="2220"/>
                    <a:pt x="26597" y="2217"/>
                  </a:cubicBezTo>
                  <a:cubicBezTo>
                    <a:pt x="26540" y="2158"/>
                    <a:pt x="26565" y="2049"/>
                    <a:pt x="26471" y="2007"/>
                  </a:cubicBezTo>
                  <a:cubicBezTo>
                    <a:pt x="26417" y="1993"/>
                    <a:pt x="26351" y="1986"/>
                    <a:pt x="26307" y="2022"/>
                  </a:cubicBezTo>
                  <a:cubicBezTo>
                    <a:pt x="26244" y="2063"/>
                    <a:pt x="26273" y="2137"/>
                    <a:pt x="26255" y="2195"/>
                  </a:cubicBezTo>
                  <a:cubicBezTo>
                    <a:pt x="26232" y="2233"/>
                    <a:pt x="26182" y="2259"/>
                    <a:pt x="26141" y="2272"/>
                  </a:cubicBezTo>
                  <a:cubicBezTo>
                    <a:pt x="26092" y="2278"/>
                    <a:pt x="26044" y="2253"/>
                    <a:pt x="26007" y="2223"/>
                  </a:cubicBezTo>
                  <a:cubicBezTo>
                    <a:pt x="25962" y="2174"/>
                    <a:pt x="25950" y="2142"/>
                    <a:pt x="25957" y="2075"/>
                  </a:cubicBezTo>
                  <a:cubicBezTo>
                    <a:pt x="25984" y="2034"/>
                    <a:pt x="26035" y="2052"/>
                    <a:pt x="26076" y="2041"/>
                  </a:cubicBezTo>
                  <a:cubicBezTo>
                    <a:pt x="26116" y="2019"/>
                    <a:pt x="26166" y="1979"/>
                    <a:pt x="26164" y="1923"/>
                  </a:cubicBezTo>
                  <a:cubicBezTo>
                    <a:pt x="26153" y="1900"/>
                    <a:pt x="26141" y="1875"/>
                    <a:pt x="26119" y="1859"/>
                  </a:cubicBezTo>
                  <a:cubicBezTo>
                    <a:pt x="27712" y="1501"/>
                    <a:pt x="28634" y="1150"/>
                    <a:pt x="28606" y="856"/>
                  </a:cubicBezTo>
                  <a:close/>
                  <a:moveTo>
                    <a:pt x="25941" y="2055"/>
                  </a:moveTo>
                  <a:cubicBezTo>
                    <a:pt x="25871" y="2087"/>
                    <a:pt x="25793" y="2066"/>
                    <a:pt x="25711" y="2058"/>
                  </a:cubicBezTo>
                  <a:cubicBezTo>
                    <a:pt x="25662" y="2043"/>
                    <a:pt x="25634" y="2007"/>
                    <a:pt x="25615" y="1967"/>
                  </a:cubicBezTo>
                  <a:cubicBezTo>
                    <a:pt x="25731" y="1942"/>
                    <a:pt x="25844" y="1920"/>
                    <a:pt x="25953" y="1894"/>
                  </a:cubicBezTo>
                  <a:cubicBezTo>
                    <a:pt x="25926" y="1944"/>
                    <a:pt x="25966" y="2005"/>
                    <a:pt x="25941" y="2055"/>
                  </a:cubicBezTo>
                  <a:close/>
                  <a:moveTo>
                    <a:pt x="25813" y="2473"/>
                  </a:moveTo>
                  <a:cubicBezTo>
                    <a:pt x="25816" y="2442"/>
                    <a:pt x="25846" y="2419"/>
                    <a:pt x="25880" y="2423"/>
                  </a:cubicBezTo>
                  <a:cubicBezTo>
                    <a:pt x="25913" y="2426"/>
                    <a:pt x="25937" y="2454"/>
                    <a:pt x="25934" y="2486"/>
                  </a:cubicBezTo>
                  <a:cubicBezTo>
                    <a:pt x="25931" y="2518"/>
                    <a:pt x="25900" y="2540"/>
                    <a:pt x="25867" y="2537"/>
                  </a:cubicBezTo>
                  <a:cubicBezTo>
                    <a:pt x="25833" y="2533"/>
                    <a:pt x="25809" y="2506"/>
                    <a:pt x="25813" y="2473"/>
                  </a:cubicBezTo>
                  <a:close/>
                  <a:moveTo>
                    <a:pt x="26331" y="2352"/>
                  </a:moveTo>
                  <a:cubicBezTo>
                    <a:pt x="26339" y="2282"/>
                    <a:pt x="26405" y="2231"/>
                    <a:pt x="26481" y="2238"/>
                  </a:cubicBezTo>
                  <a:cubicBezTo>
                    <a:pt x="26555" y="2245"/>
                    <a:pt x="26609" y="2309"/>
                    <a:pt x="26601" y="2378"/>
                  </a:cubicBezTo>
                  <a:cubicBezTo>
                    <a:pt x="26593" y="2449"/>
                    <a:pt x="26526" y="2500"/>
                    <a:pt x="26452" y="2493"/>
                  </a:cubicBezTo>
                  <a:cubicBezTo>
                    <a:pt x="26378" y="2486"/>
                    <a:pt x="26323" y="2423"/>
                    <a:pt x="26331" y="2352"/>
                  </a:cubicBezTo>
                  <a:close/>
                  <a:moveTo>
                    <a:pt x="26684" y="2597"/>
                  </a:moveTo>
                  <a:cubicBezTo>
                    <a:pt x="26691" y="2527"/>
                    <a:pt x="26758" y="2477"/>
                    <a:pt x="26833" y="2484"/>
                  </a:cubicBezTo>
                  <a:cubicBezTo>
                    <a:pt x="26908" y="2491"/>
                    <a:pt x="26962" y="2554"/>
                    <a:pt x="26954" y="2624"/>
                  </a:cubicBezTo>
                  <a:cubicBezTo>
                    <a:pt x="26946" y="2695"/>
                    <a:pt x="26880" y="2747"/>
                    <a:pt x="26805" y="2739"/>
                  </a:cubicBezTo>
                  <a:cubicBezTo>
                    <a:pt x="26730" y="2732"/>
                    <a:pt x="26676" y="2669"/>
                    <a:pt x="26684" y="2597"/>
                  </a:cubicBezTo>
                  <a:close/>
                  <a:moveTo>
                    <a:pt x="27026" y="2840"/>
                  </a:moveTo>
                  <a:cubicBezTo>
                    <a:pt x="27034" y="2762"/>
                    <a:pt x="27109" y="2706"/>
                    <a:pt x="27190" y="2714"/>
                  </a:cubicBezTo>
                  <a:cubicBezTo>
                    <a:pt x="27273" y="2722"/>
                    <a:pt x="27334" y="2792"/>
                    <a:pt x="27324" y="2869"/>
                  </a:cubicBezTo>
                  <a:cubicBezTo>
                    <a:pt x="27316" y="2948"/>
                    <a:pt x="27242" y="3004"/>
                    <a:pt x="27159" y="2996"/>
                  </a:cubicBezTo>
                  <a:cubicBezTo>
                    <a:pt x="27077" y="2987"/>
                    <a:pt x="27018" y="2918"/>
                    <a:pt x="27026" y="2840"/>
                  </a:cubicBezTo>
                  <a:close/>
                  <a:moveTo>
                    <a:pt x="26442" y="2942"/>
                  </a:moveTo>
                  <a:cubicBezTo>
                    <a:pt x="26449" y="2876"/>
                    <a:pt x="26511" y="2829"/>
                    <a:pt x="26580" y="2836"/>
                  </a:cubicBezTo>
                  <a:cubicBezTo>
                    <a:pt x="26651" y="2842"/>
                    <a:pt x="26700" y="2902"/>
                    <a:pt x="26693" y="2967"/>
                  </a:cubicBezTo>
                  <a:cubicBezTo>
                    <a:pt x="26686" y="3033"/>
                    <a:pt x="26623" y="3080"/>
                    <a:pt x="26554" y="3073"/>
                  </a:cubicBezTo>
                  <a:cubicBezTo>
                    <a:pt x="26485" y="3067"/>
                    <a:pt x="26434" y="3008"/>
                    <a:pt x="26442" y="2942"/>
                  </a:cubicBezTo>
                  <a:close/>
                  <a:moveTo>
                    <a:pt x="26129" y="2709"/>
                  </a:moveTo>
                  <a:cubicBezTo>
                    <a:pt x="26133" y="2663"/>
                    <a:pt x="26177" y="2630"/>
                    <a:pt x="26226" y="2635"/>
                  </a:cubicBezTo>
                  <a:cubicBezTo>
                    <a:pt x="26275" y="2639"/>
                    <a:pt x="26310" y="2681"/>
                    <a:pt x="26306" y="2727"/>
                  </a:cubicBezTo>
                  <a:cubicBezTo>
                    <a:pt x="26300" y="2774"/>
                    <a:pt x="26256" y="2807"/>
                    <a:pt x="26208" y="2803"/>
                  </a:cubicBezTo>
                  <a:cubicBezTo>
                    <a:pt x="26159" y="2798"/>
                    <a:pt x="26123" y="2756"/>
                    <a:pt x="26129" y="2709"/>
                  </a:cubicBezTo>
                  <a:close/>
                  <a:moveTo>
                    <a:pt x="25875" y="3050"/>
                  </a:moveTo>
                  <a:cubicBezTo>
                    <a:pt x="25881" y="3001"/>
                    <a:pt x="25927" y="2965"/>
                    <a:pt x="25979" y="2971"/>
                  </a:cubicBezTo>
                  <a:cubicBezTo>
                    <a:pt x="26031" y="2976"/>
                    <a:pt x="26067" y="3019"/>
                    <a:pt x="26062" y="3069"/>
                  </a:cubicBezTo>
                  <a:cubicBezTo>
                    <a:pt x="26057" y="3117"/>
                    <a:pt x="26011" y="3152"/>
                    <a:pt x="25960" y="3147"/>
                  </a:cubicBezTo>
                  <a:cubicBezTo>
                    <a:pt x="25907" y="3142"/>
                    <a:pt x="25870" y="3099"/>
                    <a:pt x="25875" y="3050"/>
                  </a:cubicBezTo>
                  <a:close/>
                  <a:moveTo>
                    <a:pt x="26175" y="3281"/>
                  </a:moveTo>
                  <a:cubicBezTo>
                    <a:pt x="26183" y="3206"/>
                    <a:pt x="26255" y="3151"/>
                    <a:pt x="26334" y="3160"/>
                  </a:cubicBezTo>
                  <a:cubicBezTo>
                    <a:pt x="26415" y="3166"/>
                    <a:pt x="26472" y="3233"/>
                    <a:pt x="26464" y="3310"/>
                  </a:cubicBezTo>
                  <a:cubicBezTo>
                    <a:pt x="26455" y="3385"/>
                    <a:pt x="26384" y="3440"/>
                    <a:pt x="26304" y="3432"/>
                  </a:cubicBezTo>
                  <a:cubicBezTo>
                    <a:pt x="26224" y="3424"/>
                    <a:pt x="26166" y="3356"/>
                    <a:pt x="26175" y="3281"/>
                  </a:cubicBezTo>
                  <a:close/>
                  <a:moveTo>
                    <a:pt x="25597" y="3387"/>
                  </a:moveTo>
                  <a:cubicBezTo>
                    <a:pt x="25605" y="3319"/>
                    <a:pt x="25669" y="3270"/>
                    <a:pt x="25741" y="3277"/>
                  </a:cubicBezTo>
                  <a:cubicBezTo>
                    <a:pt x="25813" y="3284"/>
                    <a:pt x="25866" y="3345"/>
                    <a:pt x="25858" y="3413"/>
                  </a:cubicBezTo>
                  <a:cubicBezTo>
                    <a:pt x="25851" y="3481"/>
                    <a:pt x="25787" y="3531"/>
                    <a:pt x="25714" y="3524"/>
                  </a:cubicBezTo>
                  <a:cubicBezTo>
                    <a:pt x="25642" y="3516"/>
                    <a:pt x="25589" y="3456"/>
                    <a:pt x="25597" y="3387"/>
                  </a:cubicBezTo>
                  <a:close/>
                  <a:moveTo>
                    <a:pt x="25328" y="3160"/>
                  </a:moveTo>
                  <a:cubicBezTo>
                    <a:pt x="25332" y="3130"/>
                    <a:pt x="25359" y="3109"/>
                    <a:pt x="25390" y="3112"/>
                  </a:cubicBezTo>
                  <a:cubicBezTo>
                    <a:pt x="25421" y="3115"/>
                    <a:pt x="25443" y="3142"/>
                    <a:pt x="25440" y="3170"/>
                  </a:cubicBezTo>
                  <a:cubicBezTo>
                    <a:pt x="25436" y="3200"/>
                    <a:pt x="25408" y="3221"/>
                    <a:pt x="25378" y="3218"/>
                  </a:cubicBezTo>
                  <a:cubicBezTo>
                    <a:pt x="25347" y="3214"/>
                    <a:pt x="25325" y="3188"/>
                    <a:pt x="25328" y="3160"/>
                  </a:cubicBezTo>
                  <a:close/>
                  <a:moveTo>
                    <a:pt x="25000" y="3489"/>
                  </a:moveTo>
                  <a:cubicBezTo>
                    <a:pt x="25008" y="3423"/>
                    <a:pt x="25070" y="3375"/>
                    <a:pt x="25139" y="3382"/>
                  </a:cubicBezTo>
                  <a:cubicBezTo>
                    <a:pt x="25209" y="3390"/>
                    <a:pt x="25259" y="3449"/>
                    <a:pt x="25252" y="3514"/>
                  </a:cubicBezTo>
                  <a:cubicBezTo>
                    <a:pt x="25245" y="3580"/>
                    <a:pt x="25182" y="3627"/>
                    <a:pt x="25113" y="3621"/>
                  </a:cubicBezTo>
                  <a:cubicBezTo>
                    <a:pt x="25044" y="3613"/>
                    <a:pt x="24993" y="3555"/>
                    <a:pt x="25000" y="3489"/>
                  </a:cubicBezTo>
                  <a:close/>
                  <a:moveTo>
                    <a:pt x="24402" y="3593"/>
                  </a:moveTo>
                  <a:cubicBezTo>
                    <a:pt x="24409" y="3528"/>
                    <a:pt x="24472" y="3480"/>
                    <a:pt x="24541" y="3486"/>
                  </a:cubicBezTo>
                  <a:cubicBezTo>
                    <a:pt x="24610" y="3493"/>
                    <a:pt x="24661" y="3552"/>
                    <a:pt x="24654" y="3617"/>
                  </a:cubicBezTo>
                  <a:cubicBezTo>
                    <a:pt x="24646" y="3685"/>
                    <a:pt x="24584" y="3732"/>
                    <a:pt x="24515" y="3725"/>
                  </a:cubicBezTo>
                  <a:cubicBezTo>
                    <a:pt x="24445" y="3718"/>
                    <a:pt x="24395" y="3658"/>
                    <a:pt x="24402" y="3593"/>
                  </a:cubicBezTo>
                  <a:close/>
                  <a:moveTo>
                    <a:pt x="23806" y="3697"/>
                  </a:moveTo>
                  <a:cubicBezTo>
                    <a:pt x="23813" y="3629"/>
                    <a:pt x="23878" y="3580"/>
                    <a:pt x="23949" y="3588"/>
                  </a:cubicBezTo>
                  <a:cubicBezTo>
                    <a:pt x="24023" y="3595"/>
                    <a:pt x="24074" y="3655"/>
                    <a:pt x="24066" y="3724"/>
                  </a:cubicBezTo>
                  <a:cubicBezTo>
                    <a:pt x="24059" y="3791"/>
                    <a:pt x="23994" y="3841"/>
                    <a:pt x="23923" y="3833"/>
                  </a:cubicBezTo>
                  <a:cubicBezTo>
                    <a:pt x="23850" y="3827"/>
                    <a:pt x="23798" y="3766"/>
                    <a:pt x="23806" y="3697"/>
                  </a:cubicBezTo>
                  <a:close/>
                  <a:moveTo>
                    <a:pt x="21704" y="3770"/>
                  </a:moveTo>
                  <a:cubicBezTo>
                    <a:pt x="21709" y="3725"/>
                    <a:pt x="21750" y="3693"/>
                    <a:pt x="21798" y="3698"/>
                  </a:cubicBezTo>
                  <a:cubicBezTo>
                    <a:pt x="21843" y="3703"/>
                    <a:pt x="21877" y="3743"/>
                    <a:pt x="21872" y="3786"/>
                  </a:cubicBezTo>
                  <a:cubicBezTo>
                    <a:pt x="21867" y="3830"/>
                    <a:pt x="21826" y="3862"/>
                    <a:pt x="21779" y="3857"/>
                  </a:cubicBezTo>
                  <a:cubicBezTo>
                    <a:pt x="21733" y="3852"/>
                    <a:pt x="21700" y="3813"/>
                    <a:pt x="21704" y="3770"/>
                  </a:cubicBezTo>
                  <a:close/>
                  <a:moveTo>
                    <a:pt x="21082" y="3871"/>
                  </a:moveTo>
                  <a:cubicBezTo>
                    <a:pt x="21088" y="3813"/>
                    <a:pt x="21143" y="3770"/>
                    <a:pt x="21205" y="3776"/>
                  </a:cubicBezTo>
                  <a:cubicBezTo>
                    <a:pt x="21267" y="3783"/>
                    <a:pt x="21312" y="3835"/>
                    <a:pt x="21305" y="3894"/>
                  </a:cubicBezTo>
                  <a:cubicBezTo>
                    <a:pt x="21299" y="3952"/>
                    <a:pt x="21243" y="3994"/>
                    <a:pt x="21182" y="3987"/>
                  </a:cubicBezTo>
                  <a:cubicBezTo>
                    <a:pt x="21120" y="3982"/>
                    <a:pt x="21075" y="3930"/>
                    <a:pt x="21082" y="3871"/>
                  </a:cubicBezTo>
                  <a:close/>
                  <a:moveTo>
                    <a:pt x="19585" y="3840"/>
                  </a:moveTo>
                  <a:cubicBezTo>
                    <a:pt x="19588" y="3804"/>
                    <a:pt x="19621" y="3781"/>
                    <a:pt x="19657" y="3784"/>
                  </a:cubicBezTo>
                  <a:cubicBezTo>
                    <a:pt x="19694" y="3788"/>
                    <a:pt x="19719" y="3818"/>
                    <a:pt x="19716" y="3852"/>
                  </a:cubicBezTo>
                  <a:cubicBezTo>
                    <a:pt x="19711" y="3887"/>
                    <a:pt x="19680" y="3910"/>
                    <a:pt x="19643" y="3907"/>
                  </a:cubicBezTo>
                  <a:cubicBezTo>
                    <a:pt x="19608" y="3904"/>
                    <a:pt x="19582" y="3873"/>
                    <a:pt x="19585" y="3840"/>
                  </a:cubicBezTo>
                  <a:close/>
                  <a:moveTo>
                    <a:pt x="17408" y="3913"/>
                  </a:moveTo>
                  <a:cubicBezTo>
                    <a:pt x="17414" y="3864"/>
                    <a:pt x="17460" y="3829"/>
                    <a:pt x="17512" y="3833"/>
                  </a:cubicBezTo>
                  <a:cubicBezTo>
                    <a:pt x="17563" y="3840"/>
                    <a:pt x="17600" y="3882"/>
                    <a:pt x="17595" y="3932"/>
                  </a:cubicBezTo>
                  <a:cubicBezTo>
                    <a:pt x="17590" y="3979"/>
                    <a:pt x="17544" y="4016"/>
                    <a:pt x="17492" y="4010"/>
                  </a:cubicBezTo>
                  <a:cubicBezTo>
                    <a:pt x="17440" y="4005"/>
                    <a:pt x="17403" y="3961"/>
                    <a:pt x="17408" y="3913"/>
                  </a:cubicBezTo>
                  <a:close/>
                  <a:moveTo>
                    <a:pt x="15875" y="3880"/>
                  </a:moveTo>
                  <a:cubicBezTo>
                    <a:pt x="15880" y="3837"/>
                    <a:pt x="15921" y="3804"/>
                    <a:pt x="15967" y="3809"/>
                  </a:cubicBezTo>
                  <a:cubicBezTo>
                    <a:pt x="16013" y="3814"/>
                    <a:pt x="16048" y="3852"/>
                    <a:pt x="16043" y="3897"/>
                  </a:cubicBezTo>
                  <a:cubicBezTo>
                    <a:pt x="16038" y="3941"/>
                    <a:pt x="15996" y="3973"/>
                    <a:pt x="15951" y="3967"/>
                  </a:cubicBezTo>
                  <a:cubicBezTo>
                    <a:pt x="15903" y="3964"/>
                    <a:pt x="15870" y="3924"/>
                    <a:pt x="15875" y="3880"/>
                  </a:cubicBezTo>
                  <a:close/>
                  <a:moveTo>
                    <a:pt x="14324" y="3849"/>
                  </a:moveTo>
                  <a:cubicBezTo>
                    <a:pt x="14329" y="3803"/>
                    <a:pt x="14372" y="3770"/>
                    <a:pt x="14421" y="3775"/>
                  </a:cubicBezTo>
                  <a:cubicBezTo>
                    <a:pt x="14470" y="3779"/>
                    <a:pt x="14506" y="3820"/>
                    <a:pt x="14501" y="3867"/>
                  </a:cubicBezTo>
                  <a:cubicBezTo>
                    <a:pt x="14495" y="3913"/>
                    <a:pt x="14452" y="3946"/>
                    <a:pt x="14402" y="3941"/>
                  </a:cubicBezTo>
                  <a:cubicBezTo>
                    <a:pt x="14354" y="3937"/>
                    <a:pt x="14318" y="3895"/>
                    <a:pt x="14324" y="3849"/>
                  </a:cubicBezTo>
                  <a:close/>
                  <a:moveTo>
                    <a:pt x="10371" y="3700"/>
                  </a:moveTo>
                  <a:cubicBezTo>
                    <a:pt x="4448" y="4018"/>
                    <a:pt x="90" y="3844"/>
                    <a:pt x="31" y="3217"/>
                  </a:cubicBezTo>
                  <a:cubicBezTo>
                    <a:pt x="0" y="2885"/>
                    <a:pt x="1173" y="2483"/>
                    <a:pt x="3152" y="2079"/>
                  </a:cubicBezTo>
                  <a:cubicBezTo>
                    <a:pt x="3142" y="2059"/>
                    <a:pt x="3129" y="2043"/>
                    <a:pt x="3110" y="2032"/>
                  </a:cubicBezTo>
                  <a:cubicBezTo>
                    <a:pt x="3027" y="2005"/>
                    <a:pt x="2960" y="2068"/>
                    <a:pt x="2886" y="2014"/>
                  </a:cubicBezTo>
                  <a:cubicBezTo>
                    <a:pt x="2842" y="1972"/>
                    <a:pt x="2843" y="1940"/>
                    <a:pt x="2834" y="1885"/>
                  </a:cubicBezTo>
                  <a:cubicBezTo>
                    <a:pt x="2845" y="1836"/>
                    <a:pt x="2875" y="1784"/>
                    <a:pt x="2942" y="1778"/>
                  </a:cubicBezTo>
                  <a:cubicBezTo>
                    <a:pt x="3009" y="1772"/>
                    <a:pt x="3109" y="1740"/>
                    <a:pt x="3123" y="1830"/>
                  </a:cubicBezTo>
                  <a:cubicBezTo>
                    <a:pt x="3142" y="1894"/>
                    <a:pt x="3121" y="1985"/>
                    <a:pt x="3210" y="2006"/>
                  </a:cubicBezTo>
                  <a:cubicBezTo>
                    <a:pt x="3275" y="2018"/>
                    <a:pt x="3336" y="2019"/>
                    <a:pt x="3384" y="1975"/>
                  </a:cubicBezTo>
                  <a:cubicBezTo>
                    <a:pt x="3414" y="1938"/>
                    <a:pt x="3452" y="1894"/>
                    <a:pt x="3437" y="1840"/>
                  </a:cubicBezTo>
                  <a:cubicBezTo>
                    <a:pt x="3439" y="1790"/>
                    <a:pt x="3407" y="1747"/>
                    <a:pt x="3375" y="1715"/>
                  </a:cubicBezTo>
                  <a:cubicBezTo>
                    <a:pt x="3286" y="1683"/>
                    <a:pt x="3142" y="1798"/>
                    <a:pt x="3098" y="1662"/>
                  </a:cubicBezTo>
                  <a:cubicBezTo>
                    <a:pt x="3082" y="1621"/>
                    <a:pt x="3069" y="1554"/>
                    <a:pt x="3107" y="1515"/>
                  </a:cubicBezTo>
                  <a:cubicBezTo>
                    <a:pt x="3146" y="1476"/>
                    <a:pt x="3195" y="1442"/>
                    <a:pt x="3254" y="1446"/>
                  </a:cubicBezTo>
                  <a:cubicBezTo>
                    <a:pt x="3305" y="1461"/>
                    <a:pt x="3361" y="1482"/>
                    <a:pt x="3377" y="1536"/>
                  </a:cubicBezTo>
                  <a:cubicBezTo>
                    <a:pt x="3389" y="1590"/>
                    <a:pt x="3383" y="1666"/>
                    <a:pt x="3453" y="1688"/>
                  </a:cubicBezTo>
                  <a:cubicBezTo>
                    <a:pt x="3534" y="1680"/>
                    <a:pt x="3626" y="1690"/>
                    <a:pt x="3675" y="1614"/>
                  </a:cubicBezTo>
                  <a:cubicBezTo>
                    <a:pt x="3723" y="1540"/>
                    <a:pt x="3637" y="1451"/>
                    <a:pt x="3714" y="1386"/>
                  </a:cubicBezTo>
                  <a:cubicBezTo>
                    <a:pt x="3757" y="1353"/>
                    <a:pt x="3811" y="1348"/>
                    <a:pt x="3863" y="1340"/>
                  </a:cubicBezTo>
                  <a:cubicBezTo>
                    <a:pt x="3910" y="1353"/>
                    <a:pt x="3968" y="1378"/>
                    <a:pt x="3973" y="1429"/>
                  </a:cubicBezTo>
                  <a:cubicBezTo>
                    <a:pt x="3976" y="1478"/>
                    <a:pt x="3990" y="1536"/>
                    <a:pt x="4047" y="1555"/>
                  </a:cubicBezTo>
                  <a:cubicBezTo>
                    <a:pt x="4082" y="1575"/>
                    <a:pt x="4145" y="1584"/>
                    <a:pt x="4182" y="1564"/>
                  </a:cubicBezTo>
                  <a:cubicBezTo>
                    <a:pt x="4235" y="1539"/>
                    <a:pt x="4278" y="1494"/>
                    <a:pt x="4279" y="1437"/>
                  </a:cubicBezTo>
                  <a:cubicBezTo>
                    <a:pt x="4286" y="1388"/>
                    <a:pt x="4249" y="1338"/>
                    <a:pt x="4289" y="1295"/>
                  </a:cubicBezTo>
                  <a:cubicBezTo>
                    <a:pt x="4358" y="1248"/>
                    <a:pt x="4458" y="1214"/>
                    <a:pt x="4538" y="1266"/>
                  </a:cubicBezTo>
                  <a:cubicBezTo>
                    <a:pt x="4577" y="1312"/>
                    <a:pt x="4564" y="1377"/>
                    <a:pt x="4601" y="1420"/>
                  </a:cubicBezTo>
                  <a:cubicBezTo>
                    <a:pt x="4278" y="1584"/>
                    <a:pt x="4106" y="1816"/>
                    <a:pt x="4106" y="2075"/>
                  </a:cubicBezTo>
                  <a:cubicBezTo>
                    <a:pt x="4106" y="2575"/>
                    <a:pt x="4815" y="2926"/>
                    <a:pt x="5902" y="2926"/>
                  </a:cubicBezTo>
                  <a:cubicBezTo>
                    <a:pt x="7134" y="2926"/>
                    <a:pt x="7556" y="2429"/>
                    <a:pt x="7556" y="2346"/>
                  </a:cubicBezTo>
                  <a:lnTo>
                    <a:pt x="6582" y="2313"/>
                  </a:lnTo>
                  <a:cubicBezTo>
                    <a:pt x="6582" y="2469"/>
                    <a:pt x="6260" y="2578"/>
                    <a:pt x="5938" y="2578"/>
                  </a:cubicBezTo>
                  <a:cubicBezTo>
                    <a:pt x="5480" y="2578"/>
                    <a:pt x="5237" y="2416"/>
                    <a:pt x="5237" y="2217"/>
                  </a:cubicBezTo>
                  <a:lnTo>
                    <a:pt x="5244" y="2134"/>
                  </a:lnTo>
                  <a:lnTo>
                    <a:pt x="7577" y="2134"/>
                  </a:lnTo>
                  <a:cubicBezTo>
                    <a:pt x="7584" y="1905"/>
                    <a:pt x="7505" y="1666"/>
                    <a:pt x="7205" y="1473"/>
                  </a:cubicBezTo>
                  <a:cubicBezTo>
                    <a:pt x="6942" y="1305"/>
                    <a:pt x="6507" y="1202"/>
                    <a:pt x="6062" y="1179"/>
                  </a:cubicBezTo>
                  <a:cubicBezTo>
                    <a:pt x="6063" y="1177"/>
                    <a:pt x="6064" y="1176"/>
                    <a:pt x="6066" y="1174"/>
                  </a:cubicBezTo>
                  <a:cubicBezTo>
                    <a:pt x="6080" y="1115"/>
                    <a:pt x="6041" y="1037"/>
                    <a:pt x="6099" y="993"/>
                  </a:cubicBezTo>
                  <a:cubicBezTo>
                    <a:pt x="6155" y="951"/>
                    <a:pt x="6227" y="943"/>
                    <a:pt x="6294" y="963"/>
                  </a:cubicBezTo>
                  <a:cubicBezTo>
                    <a:pt x="6389" y="998"/>
                    <a:pt x="6339" y="1135"/>
                    <a:pt x="6451" y="1160"/>
                  </a:cubicBezTo>
                  <a:cubicBezTo>
                    <a:pt x="6508" y="1170"/>
                    <a:pt x="6546" y="1181"/>
                    <a:pt x="6591" y="1145"/>
                  </a:cubicBezTo>
                  <a:cubicBezTo>
                    <a:pt x="6694" y="1072"/>
                    <a:pt x="6562" y="917"/>
                    <a:pt x="6738" y="878"/>
                  </a:cubicBezTo>
                  <a:cubicBezTo>
                    <a:pt x="6822" y="859"/>
                    <a:pt x="6873" y="866"/>
                    <a:pt x="6906" y="922"/>
                  </a:cubicBezTo>
                  <a:cubicBezTo>
                    <a:pt x="6937" y="976"/>
                    <a:pt x="6923" y="1078"/>
                    <a:pt x="7004" y="1094"/>
                  </a:cubicBezTo>
                  <a:cubicBezTo>
                    <a:pt x="7045" y="1102"/>
                    <a:pt x="7105" y="1100"/>
                    <a:pt x="7161" y="1089"/>
                  </a:cubicBezTo>
                  <a:lnTo>
                    <a:pt x="8382" y="2082"/>
                  </a:lnTo>
                  <a:lnTo>
                    <a:pt x="7197" y="2890"/>
                  </a:lnTo>
                  <a:lnTo>
                    <a:pt x="8263" y="2890"/>
                  </a:lnTo>
                  <a:lnTo>
                    <a:pt x="8868" y="2477"/>
                  </a:lnTo>
                  <a:lnTo>
                    <a:pt x="10371" y="3700"/>
                  </a:lnTo>
                  <a:close/>
                  <a:moveTo>
                    <a:pt x="3735" y="1737"/>
                  </a:moveTo>
                  <a:cubicBezTo>
                    <a:pt x="3726" y="1807"/>
                    <a:pt x="3780" y="1869"/>
                    <a:pt x="3854" y="1877"/>
                  </a:cubicBezTo>
                  <a:cubicBezTo>
                    <a:pt x="3928" y="1883"/>
                    <a:pt x="3994" y="1832"/>
                    <a:pt x="4002" y="1764"/>
                  </a:cubicBezTo>
                  <a:cubicBezTo>
                    <a:pt x="4010" y="1693"/>
                    <a:pt x="3956" y="1631"/>
                    <a:pt x="3882" y="1623"/>
                  </a:cubicBezTo>
                  <a:cubicBezTo>
                    <a:pt x="3809" y="1617"/>
                    <a:pt x="3742" y="1667"/>
                    <a:pt x="3735" y="1737"/>
                  </a:cubicBezTo>
                  <a:close/>
                  <a:moveTo>
                    <a:pt x="15423" y="4096"/>
                  </a:moveTo>
                  <a:cubicBezTo>
                    <a:pt x="15460" y="4099"/>
                    <a:pt x="15489" y="4133"/>
                    <a:pt x="15485" y="4168"/>
                  </a:cubicBezTo>
                  <a:cubicBezTo>
                    <a:pt x="15481" y="4204"/>
                    <a:pt x="15446" y="4231"/>
                    <a:pt x="15408" y="4228"/>
                  </a:cubicBezTo>
                  <a:cubicBezTo>
                    <a:pt x="15369" y="4225"/>
                    <a:pt x="15341" y="4192"/>
                    <a:pt x="15345" y="4155"/>
                  </a:cubicBezTo>
                  <a:cubicBezTo>
                    <a:pt x="15349" y="4119"/>
                    <a:pt x="15384" y="4092"/>
                    <a:pt x="15423" y="4096"/>
                  </a:cubicBezTo>
                  <a:close/>
                  <a:moveTo>
                    <a:pt x="16969" y="4124"/>
                  </a:moveTo>
                  <a:cubicBezTo>
                    <a:pt x="17013" y="4128"/>
                    <a:pt x="17044" y="4166"/>
                    <a:pt x="17040" y="4206"/>
                  </a:cubicBezTo>
                  <a:cubicBezTo>
                    <a:pt x="17036" y="4248"/>
                    <a:pt x="16996" y="4278"/>
                    <a:pt x="16952" y="4274"/>
                  </a:cubicBezTo>
                  <a:cubicBezTo>
                    <a:pt x="16909" y="4269"/>
                    <a:pt x="16877" y="4233"/>
                    <a:pt x="16882" y="4191"/>
                  </a:cubicBezTo>
                  <a:cubicBezTo>
                    <a:pt x="16886" y="4149"/>
                    <a:pt x="16926" y="4120"/>
                    <a:pt x="16969" y="4124"/>
                  </a:cubicBezTo>
                  <a:close/>
                  <a:moveTo>
                    <a:pt x="18511" y="4168"/>
                  </a:moveTo>
                  <a:cubicBezTo>
                    <a:pt x="18553" y="4172"/>
                    <a:pt x="18583" y="4207"/>
                    <a:pt x="18578" y="4245"/>
                  </a:cubicBezTo>
                  <a:cubicBezTo>
                    <a:pt x="18573" y="4285"/>
                    <a:pt x="18537" y="4314"/>
                    <a:pt x="18496" y="4309"/>
                  </a:cubicBezTo>
                  <a:cubicBezTo>
                    <a:pt x="18454" y="4306"/>
                    <a:pt x="18425" y="4270"/>
                    <a:pt x="18429" y="4231"/>
                  </a:cubicBezTo>
                  <a:cubicBezTo>
                    <a:pt x="18433" y="4192"/>
                    <a:pt x="18470" y="4164"/>
                    <a:pt x="18511" y="4168"/>
                  </a:cubicBezTo>
                  <a:close/>
                  <a:moveTo>
                    <a:pt x="20056" y="4249"/>
                  </a:moveTo>
                  <a:cubicBezTo>
                    <a:pt x="20079" y="4251"/>
                    <a:pt x="20096" y="4271"/>
                    <a:pt x="20094" y="4293"/>
                  </a:cubicBezTo>
                  <a:cubicBezTo>
                    <a:pt x="20091" y="4315"/>
                    <a:pt x="20070" y="4331"/>
                    <a:pt x="20047" y="4328"/>
                  </a:cubicBezTo>
                  <a:cubicBezTo>
                    <a:pt x="20024" y="4326"/>
                    <a:pt x="20007" y="4306"/>
                    <a:pt x="20009" y="4284"/>
                  </a:cubicBezTo>
                  <a:cubicBezTo>
                    <a:pt x="20012" y="4262"/>
                    <a:pt x="20033" y="4245"/>
                    <a:pt x="20056" y="4249"/>
                  </a:cubicBezTo>
                  <a:close/>
                  <a:moveTo>
                    <a:pt x="20654" y="4089"/>
                  </a:moveTo>
                  <a:cubicBezTo>
                    <a:pt x="20708" y="4093"/>
                    <a:pt x="20747" y="4139"/>
                    <a:pt x="20741" y="4190"/>
                  </a:cubicBezTo>
                  <a:cubicBezTo>
                    <a:pt x="20736" y="4241"/>
                    <a:pt x="20687" y="4278"/>
                    <a:pt x="20633" y="4272"/>
                  </a:cubicBezTo>
                  <a:cubicBezTo>
                    <a:pt x="20580" y="4267"/>
                    <a:pt x="20540" y="4222"/>
                    <a:pt x="20546" y="4170"/>
                  </a:cubicBezTo>
                  <a:cubicBezTo>
                    <a:pt x="20552" y="4119"/>
                    <a:pt x="20600" y="4083"/>
                    <a:pt x="20654" y="4089"/>
                  </a:cubicBezTo>
                  <a:close/>
                  <a:moveTo>
                    <a:pt x="22192" y="4164"/>
                  </a:moveTo>
                  <a:cubicBezTo>
                    <a:pt x="22225" y="4166"/>
                    <a:pt x="22250" y="4194"/>
                    <a:pt x="22246" y="4226"/>
                  </a:cubicBezTo>
                  <a:cubicBezTo>
                    <a:pt x="22244" y="4257"/>
                    <a:pt x="22213" y="4281"/>
                    <a:pt x="22180" y="4277"/>
                  </a:cubicBezTo>
                  <a:cubicBezTo>
                    <a:pt x="22146" y="4274"/>
                    <a:pt x="22122" y="4245"/>
                    <a:pt x="22125" y="4214"/>
                  </a:cubicBezTo>
                  <a:cubicBezTo>
                    <a:pt x="22129" y="4183"/>
                    <a:pt x="22159" y="4160"/>
                    <a:pt x="22192" y="4164"/>
                  </a:cubicBezTo>
                  <a:close/>
                  <a:moveTo>
                    <a:pt x="22794" y="4032"/>
                  </a:moveTo>
                  <a:cubicBezTo>
                    <a:pt x="22847" y="4038"/>
                    <a:pt x="22887" y="4083"/>
                    <a:pt x="22882" y="4135"/>
                  </a:cubicBezTo>
                  <a:cubicBezTo>
                    <a:pt x="22875" y="4185"/>
                    <a:pt x="22827" y="4222"/>
                    <a:pt x="22773" y="4217"/>
                  </a:cubicBezTo>
                  <a:cubicBezTo>
                    <a:pt x="22719" y="4212"/>
                    <a:pt x="22680" y="4167"/>
                    <a:pt x="22686" y="4115"/>
                  </a:cubicBezTo>
                  <a:cubicBezTo>
                    <a:pt x="22691" y="4064"/>
                    <a:pt x="22740" y="4028"/>
                    <a:pt x="22794" y="4032"/>
                  </a:cubicBezTo>
                  <a:close/>
                  <a:moveTo>
                    <a:pt x="23397" y="3914"/>
                  </a:moveTo>
                  <a:cubicBezTo>
                    <a:pt x="23461" y="3920"/>
                    <a:pt x="23508" y="3975"/>
                    <a:pt x="23501" y="4037"/>
                  </a:cubicBezTo>
                  <a:cubicBezTo>
                    <a:pt x="23494" y="4096"/>
                    <a:pt x="23437" y="4141"/>
                    <a:pt x="23373" y="4134"/>
                  </a:cubicBezTo>
                  <a:cubicBezTo>
                    <a:pt x="23308" y="4128"/>
                    <a:pt x="23262" y="4073"/>
                    <a:pt x="23268" y="4013"/>
                  </a:cubicBezTo>
                  <a:cubicBezTo>
                    <a:pt x="23274" y="3952"/>
                    <a:pt x="23333" y="3908"/>
                    <a:pt x="23397" y="3914"/>
                  </a:cubicBezTo>
                  <a:close/>
                  <a:moveTo>
                    <a:pt x="24937" y="4007"/>
                  </a:moveTo>
                  <a:cubicBezTo>
                    <a:pt x="24970" y="4010"/>
                    <a:pt x="24995" y="4038"/>
                    <a:pt x="24990" y="4071"/>
                  </a:cubicBezTo>
                  <a:cubicBezTo>
                    <a:pt x="24987" y="4102"/>
                    <a:pt x="24957" y="4125"/>
                    <a:pt x="24924" y="4122"/>
                  </a:cubicBezTo>
                  <a:cubicBezTo>
                    <a:pt x="24890" y="4118"/>
                    <a:pt x="24867" y="4090"/>
                    <a:pt x="24870" y="4059"/>
                  </a:cubicBezTo>
                  <a:cubicBezTo>
                    <a:pt x="24873" y="4027"/>
                    <a:pt x="24903" y="4004"/>
                    <a:pt x="24937" y="4007"/>
                  </a:cubicBezTo>
                  <a:close/>
                  <a:moveTo>
                    <a:pt x="25536" y="3892"/>
                  </a:moveTo>
                  <a:cubicBezTo>
                    <a:pt x="25580" y="3896"/>
                    <a:pt x="25612" y="3933"/>
                    <a:pt x="25608" y="3974"/>
                  </a:cubicBezTo>
                  <a:cubicBezTo>
                    <a:pt x="25602" y="4016"/>
                    <a:pt x="25564" y="4045"/>
                    <a:pt x="25520" y="4041"/>
                  </a:cubicBezTo>
                  <a:cubicBezTo>
                    <a:pt x="25476" y="4037"/>
                    <a:pt x="25444" y="4000"/>
                    <a:pt x="25448" y="3959"/>
                  </a:cubicBezTo>
                  <a:cubicBezTo>
                    <a:pt x="25453" y="3917"/>
                    <a:pt x="25493" y="3887"/>
                    <a:pt x="25536" y="3892"/>
                  </a:cubicBezTo>
                  <a:close/>
                  <a:moveTo>
                    <a:pt x="26132" y="3783"/>
                  </a:moveTo>
                  <a:cubicBezTo>
                    <a:pt x="26183" y="3788"/>
                    <a:pt x="26220" y="3831"/>
                    <a:pt x="26215" y="3880"/>
                  </a:cubicBezTo>
                  <a:cubicBezTo>
                    <a:pt x="26210" y="3928"/>
                    <a:pt x="26164" y="3964"/>
                    <a:pt x="26113" y="3959"/>
                  </a:cubicBezTo>
                  <a:cubicBezTo>
                    <a:pt x="26061" y="3955"/>
                    <a:pt x="26023" y="3910"/>
                    <a:pt x="26029" y="3862"/>
                  </a:cubicBezTo>
                  <a:cubicBezTo>
                    <a:pt x="26034" y="3813"/>
                    <a:pt x="26080" y="3778"/>
                    <a:pt x="26132" y="3783"/>
                  </a:cubicBezTo>
                  <a:close/>
                  <a:moveTo>
                    <a:pt x="26723" y="3685"/>
                  </a:moveTo>
                  <a:cubicBezTo>
                    <a:pt x="26774" y="3690"/>
                    <a:pt x="26812" y="3732"/>
                    <a:pt x="26807" y="3781"/>
                  </a:cubicBezTo>
                  <a:cubicBezTo>
                    <a:pt x="26801" y="3830"/>
                    <a:pt x="26755" y="3866"/>
                    <a:pt x="26703" y="3860"/>
                  </a:cubicBezTo>
                  <a:cubicBezTo>
                    <a:pt x="26651" y="3855"/>
                    <a:pt x="26615" y="3811"/>
                    <a:pt x="26620" y="3763"/>
                  </a:cubicBezTo>
                  <a:cubicBezTo>
                    <a:pt x="26625" y="3714"/>
                    <a:pt x="26671" y="3679"/>
                    <a:pt x="26723" y="3685"/>
                  </a:cubicBezTo>
                  <a:close/>
                  <a:moveTo>
                    <a:pt x="27324" y="3586"/>
                  </a:moveTo>
                  <a:cubicBezTo>
                    <a:pt x="27375" y="3591"/>
                    <a:pt x="27412" y="3635"/>
                    <a:pt x="27408" y="3684"/>
                  </a:cubicBezTo>
                  <a:cubicBezTo>
                    <a:pt x="27402" y="3732"/>
                    <a:pt x="27356" y="3768"/>
                    <a:pt x="27305" y="3763"/>
                  </a:cubicBezTo>
                  <a:cubicBezTo>
                    <a:pt x="27253" y="3758"/>
                    <a:pt x="27215" y="3714"/>
                    <a:pt x="27221" y="3664"/>
                  </a:cubicBezTo>
                  <a:cubicBezTo>
                    <a:pt x="27226" y="3616"/>
                    <a:pt x="27272" y="3582"/>
                    <a:pt x="27324" y="3586"/>
                  </a:cubicBezTo>
                  <a:close/>
                  <a:moveTo>
                    <a:pt x="27923" y="3504"/>
                  </a:moveTo>
                  <a:cubicBezTo>
                    <a:pt x="27969" y="3508"/>
                    <a:pt x="28003" y="3547"/>
                    <a:pt x="27998" y="3591"/>
                  </a:cubicBezTo>
                  <a:cubicBezTo>
                    <a:pt x="27993" y="3635"/>
                    <a:pt x="27952" y="3667"/>
                    <a:pt x="27906" y="3662"/>
                  </a:cubicBezTo>
                  <a:cubicBezTo>
                    <a:pt x="27859" y="3658"/>
                    <a:pt x="27825" y="3620"/>
                    <a:pt x="27830" y="3574"/>
                  </a:cubicBezTo>
                  <a:cubicBezTo>
                    <a:pt x="27835" y="3531"/>
                    <a:pt x="27877" y="3498"/>
                    <a:pt x="27923" y="3504"/>
                  </a:cubicBezTo>
                  <a:close/>
                  <a:moveTo>
                    <a:pt x="28519" y="3425"/>
                  </a:moveTo>
                  <a:cubicBezTo>
                    <a:pt x="28552" y="3427"/>
                    <a:pt x="28577" y="3456"/>
                    <a:pt x="28573" y="3488"/>
                  </a:cubicBezTo>
                  <a:cubicBezTo>
                    <a:pt x="28569" y="3519"/>
                    <a:pt x="28540" y="3542"/>
                    <a:pt x="28506" y="3539"/>
                  </a:cubicBezTo>
                  <a:cubicBezTo>
                    <a:pt x="28474" y="3535"/>
                    <a:pt x="28448" y="3507"/>
                    <a:pt x="28451" y="3475"/>
                  </a:cubicBezTo>
                  <a:cubicBezTo>
                    <a:pt x="28455" y="3444"/>
                    <a:pt x="28485" y="3421"/>
                    <a:pt x="28519" y="3425"/>
                  </a:cubicBezTo>
                  <a:close/>
                  <a:moveTo>
                    <a:pt x="28167" y="3139"/>
                  </a:moveTo>
                  <a:cubicBezTo>
                    <a:pt x="28234" y="3146"/>
                    <a:pt x="28282" y="3203"/>
                    <a:pt x="28276" y="3266"/>
                  </a:cubicBezTo>
                  <a:cubicBezTo>
                    <a:pt x="28268" y="3329"/>
                    <a:pt x="28209" y="3375"/>
                    <a:pt x="28141" y="3369"/>
                  </a:cubicBezTo>
                  <a:cubicBezTo>
                    <a:pt x="28075" y="3361"/>
                    <a:pt x="28026" y="3306"/>
                    <a:pt x="28033" y="3243"/>
                  </a:cubicBezTo>
                  <a:cubicBezTo>
                    <a:pt x="28040" y="3179"/>
                    <a:pt x="28100" y="3133"/>
                    <a:pt x="28167" y="3139"/>
                  </a:cubicBezTo>
                  <a:close/>
                  <a:moveTo>
                    <a:pt x="27571" y="3225"/>
                  </a:moveTo>
                  <a:cubicBezTo>
                    <a:pt x="27645" y="3232"/>
                    <a:pt x="27700" y="3295"/>
                    <a:pt x="27692" y="3366"/>
                  </a:cubicBezTo>
                  <a:cubicBezTo>
                    <a:pt x="27684" y="3435"/>
                    <a:pt x="27617" y="3488"/>
                    <a:pt x="27543" y="3480"/>
                  </a:cubicBezTo>
                  <a:cubicBezTo>
                    <a:pt x="27468" y="3472"/>
                    <a:pt x="27414" y="3409"/>
                    <a:pt x="27421" y="3338"/>
                  </a:cubicBezTo>
                  <a:cubicBezTo>
                    <a:pt x="27429" y="3268"/>
                    <a:pt x="27496" y="3217"/>
                    <a:pt x="27571" y="3225"/>
                  </a:cubicBezTo>
                  <a:close/>
                  <a:moveTo>
                    <a:pt x="27825" y="2891"/>
                  </a:moveTo>
                  <a:cubicBezTo>
                    <a:pt x="27904" y="2898"/>
                    <a:pt x="27963" y="2967"/>
                    <a:pt x="27953" y="3042"/>
                  </a:cubicBezTo>
                  <a:cubicBezTo>
                    <a:pt x="27946" y="3117"/>
                    <a:pt x="27874" y="3172"/>
                    <a:pt x="27795" y="3165"/>
                  </a:cubicBezTo>
                  <a:cubicBezTo>
                    <a:pt x="27714" y="3156"/>
                    <a:pt x="27657" y="3089"/>
                    <a:pt x="27665" y="3013"/>
                  </a:cubicBezTo>
                  <a:cubicBezTo>
                    <a:pt x="27673" y="2938"/>
                    <a:pt x="27745" y="2883"/>
                    <a:pt x="27825" y="2891"/>
                  </a:cubicBezTo>
                  <a:close/>
                  <a:moveTo>
                    <a:pt x="28412" y="2824"/>
                  </a:moveTo>
                  <a:cubicBezTo>
                    <a:pt x="28479" y="2831"/>
                    <a:pt x="28527" y="2887"/>
                    <a:pt x="28520" y="2950"/>
                  </a:cubicBezTo>
                  <a:cubicBezTo>
                    <a:pt x="28514" y="3014"/>
                    <a:pt x="28454" y="3060"/>
                    <a:pt x="28387" y="3053"/>
                  </a:cubicBezTo>
                  <a:cubicBezTo>
                    <a:pt x="28320" y="3045"/>
                    <a:pt x="28271" y="2990"/>
                    <a:pt x="28278" y="2926"/>
                  </a:cubicBezTo>
                  <a:cubicBezTo>
                    <a:pt x="28286" y="2863"/>
                    <a:pt x="28345" y="2817"/>
                    <a:pt x="28412" y="2824"/>
                  </a:cubicBezTo>
                  <a:close/>
                  <a:moveTo>
                    <a:pt x="28763" y="3083"/>
                  </a:moveTo>
                  <a:cubicBezTo>
                    <a:pt x="28810" y="3088"/>
                    <a:pt x="28843" y="3127"/>
                    <a:pt x="28839" y="3171"/>
                  </a:cubicBezTo>
                  <a:cubicBezTo>
                    <a:pt x="28833" y="3214"/>
                    <a:pt x="28792" y="3246"/>
                    <a:pt x="28745" y="3241"/>
                  </a:cubicBezTo>
                  <a:cubicBezTo>
                    <a:pt x="28700" y="3237"/>
                    <a:pt x="28666" y="3198"/>
                    <a:pt x="28671" y="3155"/>
                  </a:cubicBezTo>
                  <a:cubicBezTo>
                    <a:pt x="28676" y="3110"/>
                    <a:pt x="28717" y="3079"/>
                    <a:pt x="28763" y="3083"/>
                  </a:cubicBezTo>
                  <a:close/>
                  <a:moveTo>
                    <a:pt x="29008" y="2773"/>
                  </a:moveTo>
                  <a:cubicBezTo>
                    <a:pt x="29050" y="2778"/>
                    <a:pt x="29079" y="2812"/>
                    <a:pt x="29074" y="2851"/>
                  </a:cubicBezTo>
                  <a:cubicBezTo>
                    <a:pt x="29070" y="2890"/>
                    <a:pt x="29033" y="2918"/>
                    <a:pt x="28993" y="2914"/>
                  </a:cubicBezTo>
                  <a:cubicBezTo>
                    <a:pt x="28950" y="2909"/>
                    <a:pt x="28922" y="2875"/>
                    <a:pt x="28925" y="2837"/>
                  </a:cubicBezTo>
                  <a:cubicBezTo>
                    <a:pt x="28930" y="2798"/>
                    <a:pt x="28967" y="2769"/>
                    <a:pt x="29008" y="2773"/>
                  </a:cubicBezTo>
                  <a:close/>
                  <a:moveTo>
                    <a:pt x="28650" y="2549"/>
                  </a:moveTo>
                  <a:cubicBezTo>
                    <a:pt x="28691" y="2552"/>
                    <a:pt x="28720" y="2588"/>
                    <a:pt x="28716" y="2626"/>
                  </a:cubicBezTo>
                  <a:cubicBezTo>
                    <a:pt x="28712" y="2666"/>
                    <a:pt x="28675" y="2694"/>
                    <a:pt x="28634" y="2689"/>
                  </a:cubicBezTo>
                  <a:cubicBezTo>
                    <a:pt x="28593" y="2686"/>
                    <a:pt x="28562" y="2651"/>
                    <a:pt x="28567" y="2612"/>
                  </a:cubicBezTo>
                  <a:cubicBezTo>
                    <a:pt x="28571" y="2573"/>
                    <a:pt x="28609" y="2544"/>
                    <a:pt x="28650" y="2549"/>
                  </a:cubicBezTo>
                  <a:close/>
                  <a:moveTo>
                    <a:pt x="28299" y="2344"/>
                  </a:moveTo>
                  <a:cubicBezTo>
                    <a:pt x="28327" y="2347"/>
                    <a:pt x="28348" y="2371"/>
                    <a:pt x="28345" y="2398"/>
                  </a:cubicBezTo>
                  <a:cubicBezTo>
                    <a:pt x="28342" y="2424"/>
                    <a:pt x="28316" y="2444"/>
                    <a:pt x="28288" y="2440"/>
                  </a:cubicBezTo>
                  <a:cubicBezTo>
                    <a:pt x="28259" y="2439"/>
                    <a:pt x="28239" y="2414"/>
                    <a:pt x="28242" y="2388"/>
                  </a:cubicBezTo>
                  <a:cubicBezTo>
                    <a:pt x="28245" y="2361"/>
                    <a:pt x="28271" y="2342"/>
                    <a:pt x="28299" y="2344"/>
                  </a:cubicBezTo>
                  <a:close/>
                  <a:moveTo>
                    <a:pt x="28062" y="2588"/>
                  </a:moveTo>
                  <a:cubicBezTo>
                    <a:pt x="28134" y="2596"/>
                    <a:pt x="28187" y="2656"/>
                    <a:pt x="28178" y="2725"/>
                  </a:cubicBezTo>
                  <a:cubicBezTo>
                    <a:pt x="28171" y="2792"/>
                    <a:pt x="28106" y="2842"/>
                    <a:pt x="28034" y="2835"/>
                  </a:cubicBezTo>
                  <a:cubicBezTo>
                    <a:pt x="27963" y="2828"/>
                    <a:pt x="27910" y="2766"/>
                    <a:pt x="27917" y="2698"/>
                  </a:cubicBezTo>
                  <a:cubicBezTo>
                    <a:pt x="27925" y="2630"/>
                    <a:pt x="27989" y="2580"/>
                    <a:pt x="28062" y="2588"/>
                  </a:cubicBezTo>
                  <a:close/>
                  <a:moveTo>
                    <a:pt x="27716" y="2368"/>
                  </a:moveTo>
                  <a:cubicBezTo>
                    <a:pt x="27788" y="2375"/>
                    <a:pt x="27840" y="2436"/>
                    <a:pt x="27833" y="2504"/>
                  </a:cubicBezTo>
                  <a:cubicBezTo>
                    <a:pt x="27825" y="2573"/>
                    <a:pt x="27760" y="2621"/>
                    <a:pt x="27689" y="2615"/>
                  </a:cubicBezTo>
                  <a:cubicBezTo>
                    <a:pt x="27617" y="2607"/>
                    <a:pt x="27564" y="2546"/>
                    <a:pt x="27572" y="2479"/>
                  </a:cubicBezTo>
                  <a:cubicBezTo>
                    <a:pt x="27580" y="2410"/>
                    <a:pt x="27644" y="2361"/>
                    <a:pt x="27716" y="2368"/>
                  </a:cubicBezTo>
                  <a:close/>
                  <a:moveTo>
                    <a:pt x="27353" y="2156"/>
                  </a:moveTo>
                  <a:cubicBezTo>
                    <a:pt x="27417" y="2162"/>
                    <a:pt x="27464" y="2218"/>
                    <a:pt x="27457" y="2278"/>
                  </a:cubicBezTo>
                  <a:cubicBezTo>
                    <a:pt x="27451" y="2339"/>
                    <a:pt x="27393" y="2383"/>
                    <a:pt x="27328" y="2377"/>
                  </a:cubicBezTo>
                  <a:cubicBezTo>
                    <a:pt x="27264" y="2370"/>
                    <a:pt x="27217" y="2316"/>
                    <a:pt x="27224" y="2255"/>
                  </a:cubicBezTo>
                  <a:cubicBezTo>
                    <a:pt x="27231" y="2194"/>
                    <a:pt x="27288" y="2149"/>
                    <a:pt x="27353" y="2156"/>
                  </a:cubicBezTo>
                  <a:close/>
                  <a:moveTo>
                    <a:pt x="27003" y="1975"/>
                  </a:moveTo>
                  <a:cubicBezTo>
                    <a:pt x="27039" y="1979"/>
                    <a:pt x="27065" y="2009"/>
                    <a:pt x="27061" y="2043"/>
                  </a:cubicBezTo>
                  <a:cubicBezTo>
                    <a:pt x="27058" y="2078"/>
                    <a:pt x="27026" y="2102"/>
                    <a:pt x="26989" y="2099"/>
                  </a:cubicBezTo>
                  <a:cubicBezTo>
                    <a:pt x="26953" y="2095"/>
                    <a:pt x="26927" y="2065"/>
                    <a:pt x="26932" y="2032"/>
                  </a:cubicBezTo>
                  <a:cubicBezTo>
                    <a:pt x="26934" y="1996"/>
                    <a:pt x="26967" y="1972"/>
                    <a:pt x="27003" y="1975"/>
                  </a:cubicBezTo>
                  <a:close/>
                  <a:moveTo>
                    <a:pt x="9207" y="571"/>
                  </a:moveTo>
                  <a:cubicBezTo>
                    <a:pt x="9243" y="574"/>
                    <a:pt x="9269" y="605"/>
                    <a:pt x="9265" y="640"/>
                  </a:cubicBezTo>
                  <a:cubicBezTo>
                    <a:pt x="9262" y="674"/>
                    <a:pt x="9230" y="697"/>
                    <a:pt x="9193" y="694"/>
                  </a:cubicBezTo>
                  <a:cubicBezTo>
                    <a:pt x="9157" y="690"/>
                    <a:pt x="9131" y="661"/>
                    <a:pt x="9135" y="627"/>
                  </a:cubicBezTo>
                  <a:cubicBezTo>
                    <a:pt x="9138" y="592"/>
                    <a:pt x="9171" y="568"/>
                    <a:pt x="9207" y="571"/>
                  </a:cubicBezTo>
                  <a:close/>
                  <a:moveTo>
                    <a:pt x="8617" y="633"/>
                  </a:moveTo>
                  <a:cubicBezTo>
                    <a:pt x="8676" y="639"/>
                    <a:pt x="8718" y="689"/>
                    <a:pt x="8713" y="745"/>
                  </a:cubicBezTo>
                  <a:cubicBezTo>
                    <a:pt x="8706" y="801"/>
                    <a:pt x="8653" y="842"/>
                    <a:pt x="8594" y="836"/>
                  </a:cubicBezTo>
                  <a:cubicBezTo>
                    <a:pt x="8535" y="830"/>
                    <a:pt x="8492" y="780"/>
                    <a:pt x="8499" y="724"/>
                  </a:cubicBezTo>
                  <a:cubicBezTo>
                    <a:pt x="8504" y="668"/>
                    <a:pt x="8557" y="628"/>
                    <a:pt x="8617" y="633"/>
                  </a:cubicBezTo>
                  <a:close/>
                  <a:moveTo>
                    <a:pt x="5876" y="786"/>
                  </a:moveTo>
                  <a:cubicBezTo>
                    <a:pt x="5935" y="793"/>
                    <a:pt x="5978" y="842"/>
                    <a:pt x="5972" y="898"/>
                  </a:cubicBezTo>
                  <a:cubicBezTo>
                    <a:pt x="5966" y="954"/>
                    <a:pt x="5913" y="995"/>
                    <a:pt x="5853" y="989"/>
                  </a:cubicBezTo>
                  <a:cubicBezTo>
                    <a:pt x="5794" y="982"/>
                    <a:pt x="5751" y="933"/>
                    <a:pt x="5758" y="877"/>
                  </a:cubicBezTo>
                  <a:cubicBezTo>
                    <a:pt x="5763" y="821"/>
                    <a:pt x="5817" y="780"/>
                    <a:pt x="5876" y="786"/>
                  </a:cubicBezTo>
                  <a:close/>
                  <a:moveTo>
                    <a:pt x="5287" y="871"/>
                  </a:moveTo>
                  <a:cubicBezTo>
                    <a:pt x="5353" y="878"/>
                    <a:pt x="5402" y="935"/>
                    <a:pt x="5395" y="998"/>
                  </a:cubicBezTo>
                  <a:cubicBezTo>
                    <a:pt x="5388" y="1061"/>
                    <a:pt x="5328" y="1107"/>
                    <a:pt x="5261" y="1101"/>
                  </a:cubicBezTo>
                  <a:cubicBezTo>
                    <a:pt x="5194" y="1094"/>
                    <a:pt x="5145" y="1037"/>
                    <a:pt x="5153" y="974"/>
                  </a:cubicBezTo>
                  <a:cubicBezTo>
                    <a:pt x="5159" y="911"/>
                    <a:pt x="5219" y="864"/>
                    <a:pt x="5287" y="871"/>
                  </a:cubicBezTo>
                  <a:close/>
                  <a:moveTo>
                    <a:pt x="4692" y="967"/>
                  </a:moveTo>
                  <a:cubicBezTo>
                    <a:pt x="4759" y="974"/>
                    <a:pt x="4808" y="1031"/>
                    <a:pt x="4801" y="1093"/>
                  </a:cubicBezTo>
                  <a:cubicBezTo>
                    <a:pt x="4794" y="1157"/>
                    <a:pt x="4734" y="1202"/>
                    <a:pt x="4667" y="1196"/>
                  </a:cubicBezTo>
                  <a:cubicBezTo>
                    <a:pt x="4600" y="1190"/>
                    <a:pt x="4552" y="1133"/>
                    <a:pt x="4558" y="1070"/>
                  </a:cubicBezTo>
                  <a:cubicBezTo>
                    <a:pt x="4565" y="1006"/>
                    <a:pt x="4625" y="961"/>
                    <a:pt x="4692" y="967"/>
                  </a:cubicBezTo>
                  <a:close/>
                  <a:moveTo>
                    <a:pt x="4092" y="1062"/>
                  </a:moveTo>
                  <a:cubicBezTo>
                    <a:pt x="4159" y="1067"/>
                    <a:pt x="4208" y="1125"/>
                    <a:pt x="4201" y="1188"/>
                  </a:cubicBezTo>
                  <a:cubicBezTo>
                    <a:pt x="4193" y="1251"/>
                    <a:pt x="4134" y="1298"/>
                    <a:pt x="4066" y="1291"/>
                  </a:cubicBezTo>
                  <a:cubicBezTo>
                    <a:pt x="3999" y="1284"/>
                    <a:pt x="3951" y="1227"/>
                    <a:pt x="3958" y="1164"/>
                  </a:cubicBezTo>
                  <a:cubicBezTo>
                    <a:pt x="3965" y="1101"/>
                    <a:pt x="4025" y="1055"/>
                    <a:pt x="4092" y="1062"/>
                  </a:cubicBezTo>
                  <a:close/>
                  <a:moveTo>
                    <a:pt x="3494" y="1160"/>
                  </a:moveTo>
                  <a:cubicBezTo>
                    <a:pt x="3561" y="1166"/>
                    <a:pt x="3610" y="1222"/>
                    <a:pt x="3602" y="1286"/>
                  </a:cubicBezTo>
                  <a:cubicBezTo>
                    <a:pt x="3595" y="1350"/>
                    <a:pt x="3535" y="1395"/>
                    <a:pt x="3468" y="1389"/>
                  </a:cubicBezTo>
                  <a:cubicBezTo>
                    <a:pt x="3401" y="1382"/>
                    <a:pt x="3353" y="1326"/>
                    <a:pt x="3360" y="1261"/>
                  </a:cubicBezTo>
                  <a:cubicBezTo>
                    <a:pt x="3367" y="1199"/>
                    <a:pt x="3427" y="1153"/>
                    <a:pt x="3494" y="1160"/>
                  </a:cubicBezTo>
                  <a:close/>
                  <a:moveTo>
                    <a:pt x="2896" y="1256"/>
                  </a:moveTo>
                  <a:cubicBezTo>
                    <a:pt x="2961" y="1261"/>
                    <a:pt x="3007" y="1317"/>
                    <a:pt x="3001" y="1377"/>
                  </a:cubicBezTo>
                  <a:cubicBezTo>
                    <a:pt x="2994" y="1439"/>
                    <a:pt x="2937" y="1482"/>
                    <a:pt x="2872" y="1476"/>
                  </a:cubicBezTo>
                  <a:cubicBezTo>
                    <a:pt x="2808" y="1470"/>
                    <a:pt x="2761" y="1416"/>
                    <a:pt x="2768" y="1354"/>
                  </a:cubicBezTo>
                  <a:cubicBezTo>
                    <a:pt x="2775" y="1293"/>
                    <a:pt x="2832" y="1249"/>
                    <a:pt x="2896" y="1256"/>
                  </a:cubicBezTo>
                  <a:close/>
                  <a:moveTo>
                    <a:pt x="2297" y="1376"/>
                  </a:moveTo>
                  <a:cubicBezTo>
                    <a:pt x="2348" y="1381"/>
                    <a:pt x="2385" y="1424"/>
                    <a:pt x="2381" y="1473"/>
                  </a:cubicBezTo>
                  <a:cubicBezTo>
                    <a:pt x="2375" y="1522"/>
                    <a:pt x="2328" y="1557"/>
                    <a:pt x="2277" y="1552"/>
                  </a:cubicBezTo>
                  <a:cubicBezTo>
                    <a:pt x="2225" y="1547"/>
                    <a:pt x="2188" y="1504"/>
                    <a:pt x="2193" y="1455"/>
                  </a:cubicBezTo>
                  <a:cubicBezTo>
                    <a:pt x="2199" y="1407"/>
                    <a:pt x="2245" y="1371"/>
                    <a:pt x="2297" y="1376"/>
                  </a:cubicBezTo>
                  <a:close/>
                  <a:moveTo>
                    <a:pt x="2653" y="1561"/>
                  </a:moveTo>
                  <a:cubicBezTo>
                    <a:pt x="2727" y="1567"/>
                    <a:pt x="2782" y="1631"/>
                    <a:pt x="2774" y="1702"/>
                  </a:cubicBezTo>
                  <a:cubicBezTo>
                    <a:pt x="2766" y="1772"/>
                    <a:pt x="2699" y="1823"/>
                    <a:pt x="2624" y="1815"/>
                  </a:cubicBezTo>
                  <a:cubicBezTo>
                    <a:pt x="2550" y="1808"/>
                    <a:pt x="2496" y="1745"/>
                    <a:pt x="2504" y="1674"/>
                  </a:cubicBezTo>
                  <a:cubicBezTo>
                    <a:pt x="2511" y="1604"/>
                    <a:pt x="2578" y="1553"/>
                    <a:pt x="2653" y="1561"/>
                  </a:cubicBezTo>
                  <a:close/>
                  <a:moveTo>
                    <a:pt x="2763" y="2102"/>
                  </a:moveTo>
                  <a:cubicBezTo>
                    <a:pt x="2839" y="2110"/>
                    <a:pt x="2896" y="2175"/>
                    <a:pt x="2887" y="2248"/>
                  </a:cubicBezTo>
                  <a:cubicBezTo>
                    <a:pt x="2880" y="2321"/>
                    <a:pt x="2810" y="2373"/>
                    <a:pt x="2733" y="2366"/>
                  </a:cubicBezTo>
                  <a:cubicBezTo>
                    <a:pt x="2656" y="2359"/>
                    <a:pt x="2600" y="2293"/>
                    <a:pt x="2608" y="2220"/>
                  </a:cubicBezTo>
                  <a:cubicBezTo>
                    <a:pt x="2616" y="2148"/>
                    <a:pt x="2685" y="2094"/>
                    <a:pt x="2763" y="2102"/>
                  </a:cubicBezTo>
                  <a:close/>
                  <a:moveTo>
                    <a:pt x="2410" y="1886"/>
                  </a:moveTo>
                  <a:cubicBezTo>
                    <a:pt x="2482" y="1894"/>
                    <a:pt x="2534" y="1955"/>
                    <a:pt x="2527" y="2022"/>
                  </a:cubicBezTo>
                  <a:cubicBezTo>
                    <a:pt x="2519" y="2092"/>
                    <a:pt x="2454" y="2141"/>
                    <a:pt x="2383" y="2133"/>
                  </a:cubicBezTo>
                  <a:cubicBezTo>
                    <a:pt x="2310" y="2126"/>
                    <a:pt x="2258" y="2066"/>
                    <a:pt x="2265" y="1998"/>
                  </a:cubicBezTo>
                  <a:cubicBezTo>
                    <a:pt x="2273" y="1929"/>
                    <a:pt x="2338" y="1879"/>
                    <a:pt x="2410" y="1886"/>
                  </a:cubicBezTo>
                  <a:close/>
                  <a:moveTo>
                    <a:pt x="2054" y="1670"/>
                  </a:moveTo>
                  <a:cubicBezTo>
                    <a:pt x="2118" y="1676"/>
                    <a:pt x="2165" y="1730"/>
                    <a:pt x="2158" y="1791"/>
                  </a:cubicBezTo>
                  <a:cubicBezTo>
                    <a:pt x="2151" y="1852"/>
                    <a:pt x="2094" y="1897"/>
                    <a:pt x="2029" y="1890"/>
                  </a:cubicBezTo>
                  <a:cubicBezTo>
                    <a:pt x="1965" y="1883"/>
                    <a:pt x="1918" y="1829"/>
                    <a:pt x="1925" y="1768"/>
                  </a:cubicBezTo>
                  <a:cubicBezTo>
                    <a:pt x="1932" y="1708"/>
                    <a:pt x="1989" y="1663"/>
                    <a:pt x="2054" y="1670"/>
                  </a:cubicBezTo>
                  <a:close/>
                  <a:moveTo>
                    <a:pt x="1700" y="1494"/>
                  </a:moveTo>
                  <a:cubicBezTo>
                    <a:pt x="1736" y="1497"/>
                    <a:pt x="1762" y="1529"/>
                    <a:pt x="1758" y="1563"/>
                  </a:cubicBezTo>
                  <a:cubicBezTo>
                    <a:pt x="1754" y="1597"/>
                    <a:pt x="1723" y="1622"/>
                    <a:pt x="1686" y="1618"/>
                  </a:cubicBezTo>
                  <a:cubicBezTo>
                    <a:pt x="1649" y="1614"/>
                    <a:pt x="1624" y="1584"/>
                    <a:pt x="1628" y="1550"/>
                  </a:cubicBezTo>
                  <a:cubicBezTo>
                    <a:pt x="1631" y="1517"/>
                    <a:pt x="1664" y="1491"/>
                    <a:pt x="1700" y="1494"/>
                  </a:cubicBezTo>
                  <a:close/>
                  <a:moveTo>
                    <a:pt x="2155" y="2257"/>
                  </a:moveTo>
                  <a:cubicBezTo>
                    <a:pt x="2199" y="2261"/>
                    <a:pt x="2231" y="2298"/>
                    <a:pt x="2226" y="2339"/>
                  </a:cubicBezTo>
                  <a:cubicBezTo>
                    <a:pt x="2222" y="2381"/>
                    <a:pt x="2182" y="2411"/>
                    <a:pt x="2138" y="2407"/>
                  </a:cubicBezTo>
                  <a:cubicBezTo>
                    <a:pt x="2095" y="2402"/>
                    <a:pt x="2063" y="2366"/>
                    <a:pt x="2067" y="2324"/>
                  </a:cubicBezTo>
                  <a:cubicBezTo>
                    <a:pt x="2072" y="2283"/>
                    <a:pt x="2111" y="2253"/>
                    <a:pt x="2155" y="2257"/>
                  </a:cubicBezTo>
                  <a:close/>
                  <a:moveTo>
                    <a:pt x="1789" y="2192"/>
                  </a:moveTo>
                  <a:cubicBezTo>
                    <a:pt x="1838" y="2197"/>
                    <a:pt x="1881" y="2163"/>
                    <a:pt x="1887" y="2117"/>
                  </a:cubicBezTo>
                  <a:cubicBezTo>
                    <a:pt x="1892" y="2071"/>
                    <a:pt x="1857" y="2029"/>
                    <a:pt x="1808" y="2025"/>
                  </a:cubicBezTo>
                  <a:cubicBezTo>
                    <a:pt x="1759" y="2019"/>
                    <a:pt x="1715" y="2053"/>
                    <a:pt x="1710" y="2099"/>
                  </a:cubicBezTo>
                  <a:cubicBezTo>
                    <a:pt x="1704" y="2145"/>
                    <a:pt x="1740" y="2187"/>
                    <a:pt x="1789" y="2192"/>
                  </a:cubicBezTo>
                  <a:close/>
                  <a:moveTo>
                    <a:pt x="1443" y="1947"/>
                  </a:moveTo>
                  <a:cubicBezTo>
                    <a:pt x="1479" y="1951"/>
                    <a:pt x="1511" y="1925"/>
                    <a:pt x="1515" y="1891"/>
                  </a:cubicBezTo>
                  <a:cubicBezTo>
                    <a:pt x="1519" y="1858"/>
                    <a:pt x="1493" y="1828"/>
                    <a:pt x="1457" y="1823"/>
                  </a:cubicBezTo>
                  <a:cubicBezTo>
                    <a:pt x="1421" y="1819"/>
                    <a:pt x="1388" y="1844"/>
                    <a:pt x="1385" y="1878"/>
                  </a:cubicBezTo>
                  <a:cubicBezTo>
                    <a:pt x="1381" y="1913"/>
                    <a:pt x="1407" y="1942"/>
                    <a:pt x="1443" y="1947"/>
                  </a:cubicBezTo>
                  <a:close/>
                  <a:moveTo>
                    <a:pt x="23472" y="1494"/>
                  </a:moveTo>
                  <a:cubicBezTo>
                    <a:pt x="23007" y="1494"/>
                    <a:pt x="22829" y="1653"/>
                    <a:pt x="22793" y="1846"/>
                  </a:cubicBezTo>
                  <a:lnTo>
                    <a:pt x="24081" y="1846"/>
                  </a:lnTo>
                  <a:cubicBezTo>
                    <a:pt x="24059" y="1663"/>
                    <a:pt x="23931" y="1494"/>
                    <a:pt x="23472" y="1494"/>
                  </a:cubicBezTo>
                  <a:close/>
                  <a:moveTo>
                    <a:pt x="15756" y="2578"/>
                  </a:moveTo>
                  <a:cubicBezTo>
                    <a:pt x="16078" y="2578"/>
                    <a:pt x="16401" y="2469"/>
                    <a:pt x="16401" y="2313"/>
                  </a:cubicBezTo>
                  <a:lnTo>
                    <a:pt x="17129" y="2338"/>
                  </a:lnTo>
                  <a:lnTo>
                    <a:pt x="17129" y="2134"/>
                  </a:lnTo>
                  <a:lnTo>
                    <a:pt x="15062" y="2134"/>
                  </a:lnTo>
                  <a:lnTo>
                    <a:pt x="15055" y="2217"/>
                  </a:lnTo>
                  <a:cubicBezTo>
                    <a:pt x="15055" y="2416"/>
                    <a:pt x="15298" y="2578"/>
                    <a:pt x="15756" y="2578"/>
                  </a:cubicBezTo>
                  <a:close/>
                  <a:moveTo>
                    <a:pt x="8962" y="1686"/>
                  </a:moveTo>
                  <a:lnTo>
                    <a:pt x="9668" y="1204"/>
                  </a:lnTo>
                  <a:lnTo>
                    <a:pt x="10572" y="1204"/>
                  </a:lnTo>
                  <a:lnTo>
                    <a:pt x="10639" y="851"/>
                  </a:lnTo>
                  <a:cubicBezTo>
                    <a:pt x="10635" y="840"/>
                    <a:pt x="10632" y="830"/>
                    <a:pt x="10628" y="820"/>
                  </a:cubicBezTo>
                  <a:cubicBezTo>
                    <a:pt x="10571" y="782"/>
                    <a:pt x="10521" y="813"/>
                    <a:pt x="10456" y="830"/>
                  </a:cubicBezTo>
                  <a:cubicBezTo>
                    <a:pt x="10296" y="886"/>
                    <a:pt x="10324" y="700"/>
                    <a:pt x="10220" y="657"/>
                  </a:cubicBezTo>
                  <a:cubicBezTo>
                    <a:pt x="10166" y="636"/>
                    <a:pt x="10104" y="637"/>
                    <a:pt x="10061" y="671"/>
                  </a:cubicBezTo>
                  <a:cubicBezTo>
                    <a:pt x="10016" y="709"/>
                    <a:pt x="10020" y="773"/>
                    <a:pt x="10011" y="830"/>
                  </a:cubicBezTo>
                  <a:cubicBezTo>
                    <a:pt x="9962" y="908"/>
                    <a:pt x="9876" y="920"/>
                    <a:pt x="9790" y="903"/>
                  </a:cubicBezTo>
                  <a:cubicBezTo>
                    <a:pt x="9677" y="887"/>
                    <a:pt x="9736" y="759"/>
                    <a:pt x="9632" y="734"/>
                  </a:cubicBezTo>
                  <a:cubicBezTo>
                    <a:pt x="9561" y="709"/>
                    <a:pt x="9482" y="717"/>
                    <a:pt x="9429" y="767"/>
                  </a:cubicBezTo>
                  <a:cubicBezTo>
                    <a:pt x="9395" y="806"/>
                    <a:pt x="9408" y="852"/>
                    <a:pt x="9406" y="900"/>
                  </a:cubicBezTo>
                  <a:cubicBezTo>
                    <a:pt x="9403" y="938"/>
                    <a:pt x="9337" y="969"/>
                    <a:pt x="9298" y="986"/>
                  </a:cubicBezTo>
                  <a:cubicBezTo>
                    <a:pt x="9149" y="1024"/>
                    <a:pt x="9116" y="866"/>
                    <a:pt x="9035" y="806"/>
                  </a:cubicBezTo>
                  <a:cubicBezTo>
                    <a:pt x="8986" y="788"/>
                    <a:pt x="8927" y="788"/>
                    <a:pt x="8882" y="808"/>
                  </a:cubicBezTo>
                  <a:cubicBezTo>
                    <a:pt x="8749" y="859"/>
                    <a:pt x="8854" y="997"/>
                    <a:pt x="8744" y="1044"/>
                  </a:cubicBezTo>
                  <a:cubicBezTo>
                    <a:pt x="8698" y="1075"/>
                    <a:pt x="8637" y="1076"/>
                    <a:pt x="8585" y="1056"/>
                  </a:cubicBezTo>
                  <a:cubicBezTo>
                    <a:pt x="8514" y="1031"/>
                    <a:pt x="8514" y="956"/>
                    <a:pt x="8482" y="904"/>
                  </a:cubicBezTo>
                  <a:cubicBezTo>
                    <a:pt x="8416" y="835"/>
                    <a:pt x="8348" y="887"/>
                    <a:pt x="8257" y="900"/>
                  </a:cubicBezTo>
                  <a:cubicBezTo>
                    <a:pt x="8111" y="933"/>
                    <a:pt x="8199" y="748"/>
                    <a:pt x="8071" y="715"/>
                  </a:cubicBezTo>
                  <a:cubicBezTo>
                    <a:pt x="8020" y="695"/>
                    <a:pt x="7968" y="707"/>
                    <a:pt x="7925" y="731"/>
                  </a:cubicBezTo>
                  <a:cubicBezTo>
                    <a:pt x="7892" y="749"/>
                    <a:pt x="7883" y="777"/>
                    <a:pt x="7881" y="808"/>
                  </a:cubicBezTo>
                  <a:lnTo>
                    <a:pt x="8962" y="1686"/>
                  </a:lnTo>
                  <a:close/>
                  <a:moveTo>
                    <a:pt x="12090" y="2529"/>
                  </a:moveTo>
                  <a:lnTo>
                    <a:pt x="12299" y="2524"/>
                  </a:lnTo>
                  <a:lnTo>
                    <a:pt x="12299" y="1594"/>
                  </a:lnTo>
                  <a:lnTo>
                    <a:pt x="11582" y="1594"/>
                  </a:lnTo>
                  <a:lnTo>
                    <a:pt x="11582" y="2264"/>
                  </a:lnTo>
                  <a:cubicBezTo>
                    <a:pt x="11582" y="2459"/>
                    <a:pt x="11582" y="2539"/>
                    <a:pt x="12090" y="2529"/>
                  </a:cubicBezTo>
                  <a:close/>
                  <a:moveTo>
                    <a:pt x="4878" y="1308"/>
                  </a:moveTo>
                  <a:cubicBezTo>
                    <a:pt x="4967" y="1280"/>
                    <a:pt x="5064" y="1256"/>
                    <a:pt x="5168" y="1237"/>
                  </a:cubicBezTo>
                  <a:cubicBezTo>
                    <a:pt x="5156" y="1207"/>
                    <a:pt x="5145" y="1179"/>
                    <a:pt x="5121" y="1158"/>
                  </a:cubicBezTo>
                  <a:cubicBezTo>
                    <a:pt x="5033" y="1126"/>
                    <a:pt x="4945" y="1148"/>
                    <a:pt x="4876" y="1199"/>
                  </a:cubicBezTo>
                  <a:cubicBezTo>
                    <a:pt x="4859" y="1233"/>
                    <a:pt x="4867" y="1272"/>
                    <a:pt x="4877" y="1305"/>
                  </a:cubicBezTo>
                  <a:cubicBezTo>
                    <a:pt x="4878" y="1306"/>
                    <a:pt x="4878" y="1307"/>
                    <a:pt x="4878" y="1308"/>
                  </a:cubicBezTo>
                  <a:close/>
                  <a:moveTo>
                    <a:pt x="15735" y="1494"/>
                  </a:moveTo>
                  <a:cubicBezTo>
                    <a:pt x="15270" y="1494"/>
                    <a:pt x="15091" y="1653"/>
                    <a:pt x="15055" y="1846"/>
                  </a:cubicBezTo>
                  <a:lnTo>
                    <a:pt x="16343" y="1846"/>
                  </a:lnTo>
                  <a:cubicBezTo>
                    <a:pt x="16322" y="1663"/>
                    <a:pt x="16193" y="1494"/>
                    <a:pt x="15735" y="1494"/>
                  </a:cubicBezTo>
                  <a:close/>
                  <a:moveTo>
                    <a:pt x="5781" y="1177"/>
                  </a:moveTo>
                  <a:cubicBezTo>
                    <a:pt x="5763" y="1141"/>
                    <a:pt x="5749" y="1102"/>
                    <a:pt x="5727" y="1070"/>
                  </a:cubicBezTo>
                  <a:cubicBezTo>
                    <a:pt x="5683" y="1032"/>
                    <a:pt x="5643" y="1039"/>
                    <a:pt x="5572" y="1054"/>
                  </a:cubicBezTo>
                  <a:cubicBezTo>
                    <a:pt x="5476" y="1075"/>
                    <a:pt x="5474" y="1134"/>
                    <a:pt x="5473" y="1194"/>
                  </a:cubicBezTo>
                  <a:cubicBezTo>
                    <a:pt x="5570" y="1183"/>
                    <a:pt x="5674" y="1178"/>
                    <a:pt x="5781" y="1177"/>
                  </a:cubicBezTo>
                  <a:close/>
                  <a:moveTo>
                    <a:pt x="5916" y="1494"/>
                  </a:moveTo>
                  <a:cubicBezTo>
                    <a:pt x="5452" y="1494"/>
                    <a:pt x="5273" y="1653"/>
                    <a:pt x="5237" y="1846"/>
                  </a:cubicBezTo>
                  <a:lnTo>
                    <a:pt x="6525" y="1846"/>
                  </a:lnTo>
                  <a:cubicBezTo>
                    <a:pt x="6504" y="1663"/>
                    <a:pt x="6375" y="1494"/>
                    <a:pt x="5916" y="14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Freeform 14"/>
          <p:cNvSpPr>
            <a:spLocks/>
          </p:cNvSpPr>
          <p:nvPr userDrawn="1"/>
        </p:nvSpPr>
        <p:spPr bwMode="auto">
          <a:xfrm>
            <a:off x="2731560" y="-11465"/>
            <a:ext cx="779463" cy="6883400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3" y="300"/>
              </a:cxn>
              <a:cxn ang="0">
                <a:pos x="69" y="609"/>
              </a:cxn>
              <a:cxn ang="0">
                <a:pos x="67" y="610"/>
              </a:cxn>
              <a:cxn ang="0">
                <a:pos x="1" y="300"/>
              </a:cxn>
              <a:cxn ang="0">
                <a:pos x="67" y="0"/>
              </a:cxn>
              <a:cxn ang="0">
                <a:pos x="69" y="1"/>
              </a:cxn>
            </a:cxnLst>
            <a:rect l="0" t="0" r="r" b="b"/>
            <a:pathLst>
              <a:path w="69" h="610">
                <a:moveTo>
                  <a:pt x="69" y="1"/>
                </a:moveTo>
                <a:cubicBezTo>
                  <a:pt x="27" y="99"/>
                  <a:pt x="4" y="198"/>
                  <a:pt x="3" y="300"/>
                </a:cubicBezTo>
                <a:cubicBezTo>
                  <a:pt x="2" y="401"/>
                  <a:pt x="23" y="504"/>
                  <a:pt x="69" y="609"/>
                </a:cubicBezTo>
                <a:lnTo>
                  <a:pt x="67" y="610"/>
                </a:lnTo>
                <a:cubicBezTo>
                  <a:pt x="21" y="505"/>
                  <a:pt x="0" y="401"/>
                  <a:pt x="1" y="300"/>
                </a:cubicBezTo>
                <a:cubicBezTo>
                  <a:pt x="2" y="198"/>
                  <a:pt x="25" y="98"/>
                  <a:pt x="67" y="0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52600"/>
            <a:ext cx="5410200" cy="20574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429000" y="3886200"/>
            <a:ext cx="5410200" cy="533400"/>
          </a:xfrm>
        </p:spPr>
        <p:txBody>
          <a:bodyPr/>
          <a:lstStyle>
            <a:lvl1pPr>
              <a:buNone/>
              <a:defRPr sz="2000" b="1"/>
            </a:lvl1pPr>
            <a:lvl2pPr>
              <a:buNone/>
              <a:defRPr sz="2000" b="1"/>
            </a:lvl2pPr>
            <a:lvl3pPr>
              <a:buNone/>
              <a:defRPr sz="20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6063" y="1352549"/>
            <a:ext cx="8651875" cy="4674177"/>
          </a:xfrm>
          <a:custGeom>
            <a:avLst/>
            <a:gdLst>
              <a:gd name="T0" fmla="*/ 573 w 22712"/>
              <a:gd name="T1" fmla="*/ 1292 h 12100"/>
              <a:gd name="T2" fmla="*/ 22143 w 22712"/>
              <a:gd name="T3" fmla="*/ 1292 h 12100"/>
              <a:gd name="T4" fmla="*/ 22536 w 22712"/>
              <a:gd name="T5" fmla="*/ 1667 h 12100"/>
              <a:gd name="T6" fmla="*/ 22536 w 22712"/>
              <a:gd name="T7" fmla="*/ 11545 h 12100"/>
              <a:gd name="T8" fmla="*/ 22143 w 22712"/>
              <a:gd name="T9" fmla="*/ 11915 h 12100"/>
              <a:gd name="T10" fmla="*/ 573 w 22712"/>
              <a:gd name="T11" fmla="*/ 11915 h 12100"/>
              <a:gd name="T12" fmla="*/ 176 w 22712"/>
              <a:gd name="T13" fmla="*/ 11545 h 12100"/>
              <a:gd name="T14" fmla="*/ 176 w 22712"/>
              <a:gd name="T15" fmla="*/ 1667 h 12100"/>
              <a:gd name="T16" fmla="*/ 573 w 22712"/>
              <a:gd name="T17" fmla="*/ 1292 h 12100"/>
              <a:gd name="T18" fmla="*/ 483 w 22712"/>
              <a:gd name="T19" fmla="*/ 0 h 12100"/>
              <a:gd name="T20" fmla="*/ 22229 w 22712"/>
              <a:gd name="T21" fmla="*/ 0 h 12100"/>
              <a:gd name="T22" fmla="*/ 22712 w 22712"/>
              <a:gd name="T23" fmla="*/ 456 h 12100"/>
              <a:gd name="T24" fmla="*/ 22712 w 22712"/>
              <a:gd name="T25" fmla="*/ 11644 h 12100"/>
              <a:gd name="T26" fmla="*/ 22229 w 22712"/>
              <a:gd name="T27" fmla="*/ 12100 h 12100"/>
              <a:gd name="T28" fmla="*/ 483 w 22712"/>
              <a:gd name="T29" fmla="*/ 12100 h 12100"/>
              <a:gd name="T30" fmla="*/ 0 w 22712"/>
              <a:gd name="T31" fmla="*/ 11644 h 12100"/>
              <a:gd name="T32" fmla="*/ 0 w 22712"/>
              <a:gd name="T33" fmla="*/ 456 h 12100"/>
              <a:gd name="T34" fmla="*/ 483 w 22712"/>
              <a:gd name="T35" fmla="*/ 0 h 12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712"/>
              <a:gd name="T55" fmla="*/ 0 h 12100"/>
              <a:gd name="T56" fmla="*/ 22712 w 22712"/>
              <a:gd name="T57" fmla="*/ 12100 h 12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712" h="12100">
                <a:moveTo>
                  <a:pt x="573" y="1292"/>
                </a:moveTo>
                <a:lnTo>
                  <a:pt x="22143" y="1292"/>
                </a:lnTo>
                <a:cubicBezTo>
                  <a:pt x="22360" y="1292"/>
                  <a:pt x="22536" y="1459"/>
                  <a:pt x="22536" y="1667"/>
                </a:cubicBezTo>
                <a:lnTo>
                  <a:pt x="22536" y="11545"/>
                </a:lnTo>
                <a:cubicBezTo>
                  <a:pt x="22536" y="11748"/>
                  <a:pt x="22360" y="11915"/>
                  <a:pt x="22143" y="11915"/>
                </a:cubicBezTo>
                <a:lnTo>
                  <a:pt x="573" y="11915"/>
                </a:lnTo>
                <a:cubicBezTo>
                  <a:pt x="356" y="11915"/>
                  <a:pt x="176" y="11748"/>
                  <a:pt x="176" y="11545"/>
                </a:cubicBezTo>
                <a:lnTo>
                  <a:pt x="176" y="1667"/>
                </a:lnTo>
                <a:cubicBezTo>
                  <a:pt x="176" y="1459"/>
                  <a:pt x="356" y="1292"/>
                  <a:pt x="573" y="1292"/>
                </a:cubicBezTo>
                <a:close/>
                <a:moveTo>
                  <a:pt x="483" y="0"/>
                </a:moveTo>
                <a:lnTo>
                  <a:pt x="22229" y="0"/>
                </a:lnTo>
                <a:cubicBezTo>
                  <a:pt x="22495" y="0"/>
                  <a:pt x="22712" y="208"/>
                  <a:pt x="22712" y="456"/>
                </a:cubicBezTo>
                <a:lnTo>
                  <a:pt x="22712" y="11644"/>
                </a:lnTo>
                <a:cubicBezTo>
                  <a:pt x="22712" y="11893"/>
                  <a:pt x="22495" y="12100"/>
                  <a:pt x="22229" y="12100"/>
                </a:cubicBezTo>
                <a:lnTo>
                  <a:pt x="483" y="12100"/>
                </a:lnTo>
                <a:cubicBezTo>
                  <a:pt x="216" y="12100"/>
                  <a:pt x="0" y="11893"/>
                  <a:pt x="0" y="11644"/>
                </a:cubicBezTo>
                <a:lnTo>
                  <a:pt x="0" y="456"/>
                </a:lnTo>
                <a:cubicBezTo>
                  <a:pt x="0" y="208"/>
                  <a:pt x="216" y="0"/>
                  <a:pt x="483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round/>
            <a:headEnd/>
            <a:tailEnd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354138"/>
            <a:ext cx="8689975" cy="498413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 sz="2000" b="1">
                <a:solidFill>
                  <a:schemeClr val="bg1"/>
                </a:solidFill>
              </a:defRPr>
            </a:lvl2pPr>
            <a:lvl3pPr>
              <a:buNone/>
              <a:defRPr sz="2000" b="1">
                <a:solidFill>
                  <a:schemeClr val="bg1"/>
                </a:solidFill>
              </a:defRPr>
            </a:lvl3pPr>
            <a:lvl4pPr>
              <a:buNone/>
              <a:defRPr sz="2000" b="1">
                <a:solidFill>
                  <a:schemeClr val="bg1"/>
                </a:solidFill>
              </a:defRPr>
            </a:lvl4pPr>
            <a:lvl5pPr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290945" y="981291"/>
            <a:ext cx="8562110" cy="5306291"/>
          </a:xfrm>
          <a:prstGeom prst="roundRect">
            <a:avLst>
              <a:gd name="adj" fmla="val 6223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387928" y="1287281"/>
            <a:ext cx="8368144" cy="4694310"/>
          </a:xfrm>
          <a:prstGeom prst="roundRect">
            <a:avLst>
              <a:gd name="adj" fmla="val 622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914397" y="1814946"/>
            <a:ext cx="7315205" cy="3449782"/>
          </a:xfrm>
          <a:prstGeom prst="roundRect">
            <a:avLst>
              <a:gd name="adj" fmla="val 8485"/>
            </a:avLst>
          </a:prstGeom>
          <a:solidFill>
            <a:schemeClr val="accent1"/>
          </a:soli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11382" y="2147456"/>
            <a:ext cx="7130906" cy="2840180"/>
          </a:xfrm>
          <a:prstGeom prst="roundRect">
            <a:avLst>
              <a:gd name="adj" fmla="val 953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pic>
        <p:nvPicPr>
          <p:cNvPr id="10" name="Picture 10" descr="upperquotes"/>
          <p:cNvPicPr>
            <a:picLocks noChangeAspect="1" noChangeArrowheads="1"/>
          </p:cNvPicPr>
          <p:nvPr userDrawn="1"/>
        </p:nvPicPr>
        <p:blipFill>
          <a:blip r:embed="rId2" cstate="print"/>
          <a:srcRect r="169" b="-58"/>
          <a:stretch>
            <a:fillRect/>
          </a:stretch>
        </p:blipFill>
        <p:spPr bwMode="auto">
          <a:xfrm>
            <a:off x="797213" y="1653740"/>
            <a:ext cx="766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owerquotes"/>
          <p:cNvPicPr>
            <a:picLocks noChangeAspect="1" noChangeArrowheads="1"/>
          </p:cNvPicPr>
          <p:nvPr userDrawn="1"/>
        </p:nvPicPr>
        <p:blipFill>
          <a:blip r:embed="rId3" cstate="print"/>
          <a:srcRect r="162" b="-66"/>
          <a:stretch>
            <a:fillRect/>
          </a:stretch>
        </p:blipFill>
        <p:spPr bwMode="auto">
          <a:xfrm>
            <a:off x="7560544" y="4840434"/>
            <a:ext cx="803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8057" y="2232025"/>
            <a:ext cx="5225144" cy="2684463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3863" y="938213"/>
            <a:ext cx="8272462" cy="1631950"/>
            <a:chOff x="423863" y="938213"/>
            <a:chExt cx="8272462" cy="1631950"/>
          </a:xfrm>
        </p:grpSpPr>
        <p:sp>
          <p:nvSpPr>
            <p:cNvPr id="7" name="AutoShape 2"/>
            <p:cNvSpPr>
              <a:spLocks noChangeArrowheads="1"/>
            </p:cNvSpPr>
            <p:nvPr userDrawn="1"/>
          </p:nvSpPr>
          <p:spPr bwMode="auto">
            <a:xfrm>
              <a:off x="423863" y="938213"/>
              <a:ext cx="8272462" cy="1631950"/>
            </a:xfrm>
            <a:prstGeom prst="roundRect">
              <a:avLst>
                <a:gd name="adj" fmla="val 719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AutoShape 3"/>
            <p:cNvSpPr>
              <a:spLocks noChangeArrowheads="1"/>
            </p:cNvSpPr>
            <p:nvPr userDrawn="1"/>
          </p:nvSpPr>
          <p:spPr bwMode="auto">
            <a:xfrm>
              <a:off x="501650" y="1487488"/>
              <a:ext cx="8116888" cy="1012825"/>
            </a:xfrm>
            <a:prstGeom prst="roundRect">
              <a:avLst>
                <a:gd name="adj" fmla="val 846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3500000">
                <a:prstClr val="black">
                  <a:alpha val="40000"/>
                </a:prstClr>
              </a:inn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423863" y="2726171"/>
            <a:ext cx="8272462" cy="1631950"/>
            <a:chOff x="423863" y="2713038"/>
            <a:chExt cx="8272462" cy="1631950"/>
          </a:xfrm>
        </p:grpSpPr>
        <p:sp>
          <p:nvSpPr>
            <p:cNvPr id="10" name="AutoShape 2"/>
            <p:cNvSpPr>
              <a:spLocks noChangeArrowheads="1"/>
            </p:cNvSpPr>
            <p:nvPr userDrawn="1"/>
          </p:nvSpPr>
          <p:spPr bwMode="auto">
            <a:xfrm>
              <a:off x="423863" y="2713038"/>
              <a:ext cx="8272462" cy="1631950"/>
            </a:xfrm>
            <a:prstGeom prst="roundRect">
              <a:avLst>
                <a:gd name="adj" fmla="val 7199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AutoShape 3"/>
            <p:cNvSpPr>
              <a:spLocks noChangeArrowheads="1"/>
            </p:cNvSpPr>
            <p:nvPr userDrawn="1"/>
          </p:nvSpPr>
          <p:spPr bwMode="auto">
            <a:xfrm>
              <a:off x="501650" y="3262313"/>
              <a:ext cx="8116888" cy="1012825"/>
            </a:xfrm>
            <a:prstGeom prst="roundRect">
              <a:avLst>
                <a:gd name="adj" fmla="val 846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3500000">
                <a:prstClr val="black">
                  <a:alpha val="40000"/>
                </a:prstClr>
              </a:inn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423863" y="4514129"/>
            <a:ext cx="8272462" cy="1631950"/>
            <a:chOff x="423863" y="4514129"/>
            <a:chExt cx="8272462" cy="1631950"/>
          </a:xfrm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423863" y="4514129"/>
              <a:ext cx="8272462" cy="1631950"/>
            </a:xfrm>
            <a:prstGeom prst="roundRect">
              <a:avLst>
                <a:gd name="adj" fmla="val 7199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AutoShape 3"/>
            <p:cNvSpPr>
              <a:spLocks noChangeArrowheads="1"/>
            </p:cNvSpPr>
            <p:nvPr userDrawn="1"/>
          </p:nvSpPr>
          <p:spPr bwMode="auto">
            <a:xfrm>
              <a:off x="501650" y="5063404"/>
              <a:ext cx="8116888" cy="1012825"/>
            </a:xfrm>
            <a:prstGeom prst="roundRect">
              <a:avLst>
                <a:gd name="adj" fmla="val 846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3500000">
                <a:prstClr val="black">
                  <a:alpha val="40000"/>
                </a:prstClr>
              </a:inn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34988" y="1497013"/>
            <a:ext cx="8074025" cy="996950"/>
          </a:xfrm>
        </p:spPr>
        <p:txBody>
          <a:bodyPr/>
          <a:lstStyle>
            <a:lvl1pPr marL="225425" indent="-225425">
              <a:defRPr sz="1800"/>
            </a:lvl1pPr>
            <a:lvl2pPr marL="403225" indent="-231775">
              <a:defRPr sz="1800"/>
            </a:lvl2pPr>
            <a:lvl3pPr marL="573088" indent="-228600">
              <a:defRPr sz="1800"/>
            </a:lvl3pPr>
            <a:lvl4pPr defTabSz="855663"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98475" y="3278188"/>
            <a:ext cx="8123238" cy="996950"/>
          </a:xfrm>
        </p:spPr>
        <p:txBody>
          <a:bodyPr/>
          <a:lstStyle>
            <a:lvl1pPr marL="225425" indent="-225425">
              <a:buClr>
                <a:schemeClr val="tx2"/>
              </a:buClr>
              <a:defRPr sz="1800"/>
            </a:lvl1pPr>
            <a:lvl2pPr marL="463550" indent="-231775">
              <a:buClr>
                <a:schemeClr val="tx2"/>
              </a:buClr>
              <a:defRPr sz="1800"/>
            </a:lvl2pPr>
            <a:lvl3pPr marL="631825" indent="-228600">
              <a:buClr>
                <a:schemeClr val="tx2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8475" y="5059363"/>
            <a:ext cx="8134350" cy="1020762"/>
          </a:xfrm>
        </p:spPr>
        <p:txBody>
          <a:bodyPr/>
          <a:lstStyle>
            <a:lvl1pPr marL="225425" indent="-225425">
              <a:buClr>
                <a:schemeClr val="accent3"/>
              </a:buClr>
              <a:defRPr sz="1800"/>
            </a:lvl1pPr>
            <a:lvl2pPr marL="463550" indent="-290513">
              <a:buClr>
                <a:schemeClr val="accent3"/>
              </a:buClr>
              <a:defRPr sz="1800"/>
            </a:lvl2pPr>
            <a:lvl3pPr marL="631825" indent="-228600">
              <a:buClr>
                <a:schemeClr val="accent3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AutoShape 11"/>
          <p:cNvSpPr>
            <a:spLocks noChangeArrowheads="1"/>
          </p:cNvSpPr>
          <p:nvPr userDrawn="1"/>
        </p:nvSpPr>
        <p:spPr bwMode="auto">
          <a:xfrm>
            <a:off x="152400" y="914400"/>
            <a:ext cx="8793163" cy="5443538"/>
          </a:xfrm>
          <a:prstGeom prst="roundRect">
            <a:avLst>
              <a:gd name="adj" fmla="val 7088"/>
            </a:avLst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666163" cy="451261"/>
          </a:xfrm>
        </p:spPr>
        <p:txBody>
          <a:bodyPr anchor="b" anchorCtr="0"/>
          <a:lstStyle>
            <a:lvl1pPr>
              <a:buNone/>
              <a:defRPr sz="20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2798763"/>
            <a:ext cx="67897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688" y="6029325"/>
            <a:ext cx="25606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>
            <a:spLocks noEditPoints="1"/>
          </p:cNvSpPr>
          <p:nvPr userDrawn="1"/>
        </p:nvSpPr>
        <p:spPr bwMode="auto">
          <a:xfrm>
            <a:off x="1030514" y="3043551"/>
            <a:ext cx="7082972" cy="770899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527" y="257"/>
              </a:cxn>
              <a:cxn ang="0">
                <a:pos x="527" y="590"/>
              </a:cxn>
              <a:cxn ang="0">
                <a:pos x="194" y="248"/>
              </a:cxn>
              <a:cxn ang="0">
                <a:pos x="358" y="193"/>
              </a:cxn>
              <a:cxn ang="0">
                <a:pos x="194" y="248"/>
              </a:cxn>
              <a:cxn ang="0">
                <a:pos x="352" y="485"/>
              </a:cxn>
              <a:cxn ang="0">
                <a:pos x="289" y="385"/>
              </a:cxn>
              <a:cxn ang="0">
                <a:pos x="1175" y="492"/>
              </a:cxn>
              <a:cxn ang="0">
                <a:pos x="660" y="0"/>
              </a:cxn>
              <a:cxn ang="0">
                <a:pos x="867" y="149"/>
              </a:cxn>
              <a:cxn ang="0">
                <a:pos x="1116" y="387"/>
              </a:cxn>
              <a:cxn ang="0">
                <a:pos x="1175" y="492"/>
              </a:cxn>
              <a:cxn ang="0">
                <a:pos x="1516" y="647"/>
              </a:cxn>
              <a:cxn ang="0">
                <a:pos x="2031" y="149"/>
              </a:cxn>
              <a:cxn ang="0">
                <a:pos x="1972" y="243"/>
              </a:cxn>
              <a:cxn ang="0">
                <a:pos x="1722" y="492"/>
              </a:cxn>
              <a:cxn ang="0">
                <a:pos x="2501" y="300"/>
              </a:cxn>
              <a:cxn ang="0">
                <a:pos x="2361" y="444"/>
              </a:cxn>
              <a:cxn ang="0">
                <a:pos x="2262" y="312"/>
              </a:cxn>
              <a:cxn ang="0">
                <a:pos x="2401" y="174"/>
              </a:cxn>
              <a:cxn ang="0">
                <a:pos x="3059" y="155"/>
              </a:cxn>
              <a:cxn ang="0">
                <a:pos x="2860" y="155"/>
              </a:cxn>
              <a:cxn ang="0">
                <a:pos x="3201" y="0"/>
              </a:cxn>
              <a:cxn ang="0">
                <a:pos x="3870" y="647"/>
              </a:cxn>
              <a:cxn ang="0">
                <a:pos x="3471" y="400"/>
              </a:cxn>
              <a:cxn ang="0">
                <a:pos x="3260" y="0"/>
              </a:cxn>
              <a:cxn ang="0">
                <a:pos x="3867" y="191"/>
              </a:cxn>
              <a:cxn ang="0">
                <a:pos x="3870" y="647"/>
              </a:cxn>
              <a:cxn ang="0">
                <a:pos x="3624" y="246"/>
              </a:cxn>
              <a:cxn ang="0">
                <a:pos x="3471" y="138"/>
              </a:cxn>
              <a:cxn ang="0">
                <a:pos x="4484" y="647"/>
              </a:cxn>
              <a:cxn ang="0">
                <a:pos x="4484" y="0"/>
              </a:cxn>
              <a:cxn ang="0">
                <a:pos x="4175" y="243"/>
              </a:cxn>
              <a:cxn ang="0">
                <a:pos x="4175" y="387"/>
              </a:cxn>
              <a:cxn ang="0">
                <a:pos x="5312" y="0"/>
              </a:cxn>
              <a:cxn ang="0">
                <a:pos x="5117" y="185"/>
              </a:cxn>
              <a:cxn ang="0">
                <a:pos x="4725" y="185"/>
              </a:cxn>
              <a:cxn ang="0">
                <a:pos x="4568" y="0"/>
              </a:cxn>
              <a:cxn ang="0">
                <a:pos x="5036" y="0"/>
              </a:cxn>
              <a:cxn ang="0">
                <a:pos x="5947" y="647"/>
              </a:cxn>
              <a:cxn ang="0">
                <a:pos x="5947" y="0"/>
              </a:cxn>
              <a:cxn ang="0">
                <a:pos x="5638" y="243"/>
              </a:cxn>
              <a:cxn ang="0">
                <a:pos x="5638" y="387"/>
              </a:cxn>
            </a:cxnLst>
            <a:rect l="0" t="0" r="r" b="b"/>
            <a:pathLst>
              <a:path w="5947" h="647">
                <a:moveTo>
                  <a:pt x="0" y="647"/>
                </a:moveTo>
                <a:lnTo>
                  <a:pt x="0" y="0"/>
                </a:lnTo>
                <a:lnTo>
                  <a:pt x="348" y="0"/>
                </a:lnTo>
                <a:cubicBezTo>
                  <a:pt x="420" y="0"/>
                  <a:pt x="473" y="17"/>
                  <a:pt x="506" y="52"/>
                </a:cubicBezTo>
                <a:cubicBezTo>
                  <a:pt x="539" y="86"/>
                  <a:pt x="556" y="126"/>
                  <a:pt x="556" y="170"/>
                </a:cubicBezTo>
                <a:cubicBezTo>
                  <a:pt x="556" y="202"/>
                  <a:pt x="546" y="231"/>
                  <a:pt x="527" y="257"/>
                </a:cubicBezTo>
                <a:cubicBezTo>
                  <a:pt x="507" y="283"/>
                  <a:pt x="479" y="301"/>
                  <a:pt x="441" y="311"/>
                </a:cubicBezTo>
                <a:cubicBezTo>
                  <a:pt x="529" y="331"/>
                  <a:pt x="574" y="381"/>
                  <a:pt x="574" y="461"/>
                </a:cubicBezTo>
                <a:cubicBezTo>
                  <a:pt x="574" y="510"/>
                  <a:pt x="558" y="552"/>
                  <a:pt x="527" y="590"/>
                </a:cubicBezTo>
                <a:cubicBezTo>
                  <a:pt x="495" y="628"/>
                  <a:pt x="429" y="647"/>
                  <a:pt x="326" y="647"/>
                </a:cubicBezTo>
                <a:lnTo>
                  <a:pt x="0" y="647"/>
                </a:lnTo>
                <a:close/>
                <a:moveTo>
                  <a:pt x="194" y="248"/>
                </a:moveTo>
                <a:lnTo>
                  <a:pt x="291" y="248"/>
                </a:lnTo>
                <a:cubicBezTo>
                  <a:pt x="316" y="248"/>
                  <a:pt x="333" y="242"/>
                  <a:pt x="343" y="230"/>
                </a:cubicBezTo>
                <a:cubicBezTo>
                  <a:pt x="353" y="219"/>
                  <a:pt x="358" y="206"/>
                  <a:pt x="358" y="193"/>
                </a:cubicBezTo>
                <a:cubicBezTo>
                  <a:pt x="358" y="157"/>
                  <a:pt x="335" y="139"/>
                  <a:pt x="288" y="139"/>
                </a:cubicBezTo>
                <a:lnTo>
                  <a:pt x="194" y="139"/>
                </a:lnTo>
                <a:lnTo>
                  <a:pt x="194" y="248"/>
                </a:lnTo>
                <a:close/>
                <a:moveTo>
                  <a:pt x="194" y="503"/>
                </a:moveTo>
                <a:lnTo>
                  <a:pt x="296" y="503"/>
                </a:lnTo>
                <a:cubicBezTo>
                  <a:pt x="322" y="503"/>
                  <a:pt x="340" y="497"/>
                  <a:pt x="352" y="485"/>
                </a:cubicBezTo>
                <a:cubicBezTo>
                  <a:pt x="364" y="473"/>
                  <a:pt x="370" y="460"/>
                  <a:pt x="370" y="445"/>
                </a:cubicBezTo>
                <a:cubicBezTo>
                  <a:pt x="370" y="430"/>
                  <a:pt x="364" y="417"/>
                  <a:pt x="353" y="404"/>
                </a:cubicBezTo>
                <a:cubicBezTo>
                  <a:pt x="341" y="391"/>
                  <a:pt x="320" y="385"/>
                  <a:pt x="289" y="385"/>
                </a:cubicBezTo>
                <a:lnTo>
                  <a:pt x="194" y="385"/>
                </a:lnTo>
                <a:lnTo>
                  <a:pt x="194" y="503"/>
                </a:lnTo>
                <a:close/>
                <a:moveTo>
                  <a:pt x="1175" y="492"/>
                </a:moveTo>
                <a:lnTo>
                  <a:pt x="1175" y="647"/>
                </a:lnTo>
                <a:lnTo>
                  <a:pt x="660" y="647"/>
                </a:lnTo>
                <a:lnTo>
                  <a:pt x="660" y="0"/>
                </a:lnTo>
                <a:lnTo>
                  <a:pt x="1175" y="0"/>
                </a:lnTo>
                <a:lnTo>
                  <a:pt x="1175" y="149"/>
                </a:lnTo>
                <a:lnTo>
                  <a:pt x="867" y="149"/>
                </a:lnTo>
                <a:lnTo>
                  <a:pt x="867" y="243"/>
                </a:lnTo>
                <a:lnTo>
                  <a:pt x="1116" y="243"/>
                </a:lnTo>
                <a:lnTo>
                  <a:pt x="1116" y="387"/>
                </a:lnTo>
                <a:lnTo>
                  <a:pt x="867" y="387"/>
                </a:lnTo>
                <a:lnTo>
                  <a:pt x="867" y="492"/>
                </a:lnTo>
                <a:lnTo>
                  <a:pt x="1175" y="492"/>
                </a:lnTo>
                <a:close/>
                <a:moveTo>
                  <a:pt x="2031" y="492"/>
                </a:moveTo>
                <a:lnTo>
                  <a:pt x="2031" y="647"/>
                </a:lnTo>
                <a:lnTo>
                  <a:pt x="1516" y="647"/>
                </a:lnTo>
                <a:lnTo>
                  <a:pt x="1516" y="0"/>
                </a:lnTo>
                <a:lnTo>
                  <a:pt x="2031" y="0"/>
                </a:lnTo>
                <a:lnTo>
                  <a:pt x="2031" y="149"/>
                </a:lnTo>
                <a:lnTo>
                  <a:pt x="1722" y="149"/>
                </a:lnTo>
                <a:lnTo>
                  <a:pt x="1722" y="243"/>
                </a:lnTo>
                <a:lnTo>
                  <a:pt x="1972" y="243"/>
                </a:lnTo>
                <a:lnTo>
                  <a:pt x="1972" y="387"/>
                </a:lnTo>
                <a:lnTo>
                  <a:pt x="1722" y="387"/>
                </a:lnTo>
                <a:lnTo>
                  <a:pt x="1722" y="492"/>
                </a:lnTo>
                <a:lnTo>
                  <a:pt x="2031" y="492"/>
                </a:lnTo>
                <a:close/>
                <a:moveTo>
                  <a:pt x="2700" y="0"/>
                </a:moveTo>
                <a:lnTo>
                  <a:pt x="2501" y="300"/>
                </a:lnTo>
                <a:lnTo>
                  <a:pt x="2732" y="647"/>
                </a:lnTo>
                <a:lnTo>
                  <a:pt x="2487" y="647"/>
                </a:lnTo>
                <a:lnTo>
                  <a:pt x="2361" y="444"/>
                </a:lnTo>
                <a:lnTo>
                  <a:pt x="2234" y="647"/>
                </a:lnTo>
                <a:lnTo>
                  <a:pt x="2041" y="647"/>
                </a:lnTo>
                <a:lnTo>
                  <a:pt x="2262" y="312"/>
                </a:lnTo>
                <a:lnTo>
                  <a:pt x="2050" y="0"/>
                </a:lnTo>
                <a:lnTo>
                  <a:pt x="2295" y="0"/>
                </a:lnTo>
                <a:lnTo>
                  <a:pt x="2401" y="174"/>
                </a:lnTo>
                <a:lnTo>
                  <a:pt x="2511" y="0"/>
                </a:lnTo>
                <a:lnTo>
                  <a:pt x="2700" y="0"/>
                </a:lnTo>
                <a:close/>
                <a:moveTo>
                  <a:pt x="3059" y="155"/>
                </a:moveTo>
                <a:lnTo>
                  <a:pt x="3059" y="647"/>
                </a:lnTo>
                <a:lnTo>
                  <a:pt x="2860" y="647"/>
                </a:lnTo>
                <a:lnTo>
                  <a:pt x="2860" y="155"/>
                </a:lnTo>
                <a:lnTo>
                  <a:pt x="2718" y="155"/>
                </a:lnTo>
                <a:lnTo>
                  <a:pt x="2718" y="0"/>
                </a:lnTo>
                <a:lnTo>
                  <a:pt x="3201" y="0"/>
                </a:lnTo>
                <a:lnTo>
                  <a:pt x="3201" y="155"/>
                </a:lnTo>
                <a:lnTo>
                  <a:pt x="3059" y="155"/>
                </a:lnTo>
                <a:close/>
                <a:moveTo>
                  <a:pt x="3870" y="647"/>
                </a:moveTo>
                <a:lnTo>
                  <a:pt x="3637" y="647"/>
                </a:lnTo>
                <a:lnTo>
                  <a:pt x="3537" y="400"/>
                </a:lnTo>
                <a:lnTo>
                  <a:pt x="3471" y="400"/>
                </a:lnTo>
                <a:lnTo>
                  <a:pt x="3471" y="647"/>
                </a:lnTo>
                <a:lnTo>
                  <a:pt x="3260" y="647"/>
                </a:lnTo>
                <a:lnTo>
                  <a:pt x="3260" y="0"/>
                </a:lnTo>
                <a:lnTo>
                  <a:pt x="3618" y="0"/>
                </a:lnTo>
                <a:cubicBezTo>
                  <a:pt x="3697" y="0"/>
                  <a:pt x="3758" y="18"/>
                  <a:pt x="3802" y="53"/>
                </a:cubicBezTo>
                <a:cubicBezTo>
                  <a:pt x="3846" y="88"/>
                  <a:pt x="3867" y="133"/>
                  <a:pt x="3867" y="191"/>
                </a:cubicBezTo>
                <a:cubicBezTo>
                  <a:pt x="3867" y="228"/>
                  <a:pt x="3859" y="261"/>
                  <a:pt x="3843" y="289"/>
                </a:cubicBezTo>
                <a:cubicBezTo>
                  <a:pt x="3827" y="318"/>
                  <a:pt x="3795" y="343"/>
                  <a:pt x="3746" y="365"/>
                </a:cubicBezTo>
                <a:lnTo>
                  <a:pt x="3870" y="647"/>
                </a:lnTo>
                <a:close/>
                <a:moveTo>
                  <a:pt x="3471" y="261"/>
                </a:moveTo>
                <a:lnTo>
                  <a:pt x="3560" y="261"/>
                </a:lnTo>
                <a:cubicBezTo>
                  <a:pt x="3587" y="261"/>
                  <a:pt x="3608" y="256"/>
                  <a:pt x="3624" y="246"/>
                </a:cubicBezTo>
                <a:cubicBezTo>
                  <a:pt x="3640" y="235"/>
                  <a:pt x="3648" y="220"/>
                  <a:pt x="3648" y="200"/>
                </a:cubicBezTo>
                <a:cubicBezTo>
                  <a:pt x="3648" y="158"/>
                  <a:pt x="3621" y="138"/>
                  <a:pt x="3567" y="138"/>
                </a:cubicBezTo>
                <a:lnTo>
                  <a:pt x="3471" y="138"/>
                </a:lnTo>
                <a:lnTo>
                  <a:pt x="3471" y="261"/>
                </a:lnTo>
                <a:close/>
                <a:moveTo>
                  <a:pt x="4484" y="492"/>
                </a:moveTo>
                <a:lnTo>
                  <a:pt x="4484" y="647"/>
                </a:lnTo>
                <a:lnTo>
                  <a:pt x="3969" y="647"/>
                </a:lnTo>
                <a:lnTo>
                  <a:pt x="3969" y="0"/>
                </a:lnTo>
                <a:lnTo>
                  <a:pt x="4484" y="0"/>
                </a:lnTo>
                <a:lnTo>
                  <a:pt x="4484" y="149"/>
                </a:lnTo>
                <a:lnTo>
                  <a:pt x="4175" y="149"/>
                </a:lnTo>
                <a:lnTo>
                  <a:pt x="4175" y="243"/>
                </a:lnTo>
                <a:lnTo>
                  <a:pt x="4425" y="243"/>
                </a:lnTo>
                <a:lnTo>
                  <a:pt x="4425" y="387"/>
                </a:lnTo>
                <a:lnTo>
                  <a:pt x="4175" y="387"/>
                </a:lnTo>
                <a:lnTo>
                  <a:pt x="4175" y="492"/>
                </a:lnTo>
                <a:lnTo>
                  <a:pt x="4484" y="492"/>
                </a:lnTo>
                <a:close/>
                <a:moveTo>
                  <a:pt x="5312" y="0"/>
                </a:moveTo>
                <a:lnTo>
                  <a:pt x="5312" y="647"/>
                </a:lnTo>
                <a:lnTo>
                  <a:pt x="5117" y="647"/>
                </a:lnTo>
                <a:lnTo>
                  <a:pt x="5117" y="185"/>
                </a:lnTo>
                <a:lnTo>
                  <a:pt x="4990" y="647"/>
                </a:lnTo>
                <a:lnTo>
                  <a:pt x="4857" y="647"/>
                </a:lnTo>
                <a:lnTo>
                  <a:pt x="4725" y="185"/>
                </a:lnTo>
                <a:lnTo>
                  <a:pt x="4725" y="647"/>
                </a:lnTo>
                <a:lnTo>
                  <a:pt x="4568" y="647"/>
                </a:lnTo>
                <a:lnTo>
                  <a:pt x="4568" y="0"/>
                </a:lnTo>
                <a:lnTo>
                  <a:pt x="4842" y="0"/>
                </a:lnTo>
                <a:lnTo>
                  <a:pt x="4941" y="344"/>
                </a:lnTo>
                <a:lnTo>
                  <a:pt x="5036" y="0"/>
                </a:lnTo>
                <a:lnTo>
                  <a:pt x="5312" y="0"/>
                </a:lnTo>
                <a:close/>
                <a:moveTo>
                  <a:pt x="5947" y="492"/>
                </a:moveTo>
                <a:lnTo>
                  <a:pt x="5947" y="647"/>
                </a:lnTo>
                <a:lnTo>
                  <a:pt x="5432" y="647"/>
                </a:lnTo>
                <a:lnTo>
                  <a:pt x="5432" y="0"/>
                </a:lnTo>
                <a:lnTo>
                  <a:pt x="5947" y="0"/>
                </a:lnTo>
                <a:lnTo>
                  <a:pt x="5947" y="149"/>
                </a:lnTo>
                <a:lnTo>
                  <a:pt x="5638" y="149"/>
                </a:lnTo>
                <a:lnTo>
                  <a:pt x="5638" y="243"/>
                </a:lnTo>
                <a:lnTo>
                  <a:pt x="5888" y="243"/>
                </a:lnTo>
                <a:lnTo>
                  <a:pt x="5888" y="387"/>
                </a:lnTo>
                <a:lnTo>
                  <a:pt x="5638" y="387"/>
                </a:lnTo>
                <a:lnTo>
                  <a:pt x="5638" y="492"/>
                </a:lnTo>
                <a:lnTo>
                  <a:pt x="5947" y="4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rvice Provider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177" cy="68627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-176" y="-176"/>
            <a:ext cx="3519488" cy="685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" y="0"/>
              </a:cxn>
              <a:cxn ang="0">
                <a:pos x="333" y="609"/>
              </a:cxn>
              <a:cxn ang="0">
                <a:pos x="0" y="609"/>
              </a:cxn>
              <a:cxn ang="0">
                <a:pos x="0" y="0"/>
              </a:cxn>
            </a:cxnLst>
            <a:rect l="0" t="0" r="r" b="b"/>
            <a:pathLst>
              <a:path w="333" h="609">
                <a:moveTo>
                  <a:pt x="0" y="0"/>
                </a:moveTo>
                <a:lnTo>
                  <a:pt x="333" y="0"/>
                </a:lnTo>
                <a:cubicBezTo>
                  <a:pt x="247" y="196"/>
                  <a:pt x="239" y="399"/>
                  <a:pt x="333" y="609"/>
                </a:cubicBezTo>
                <a:lnTo>
                  <a:pt x="0" y="6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3859213" y="925513"/>
            <a:ext cx="3892550" cy="738187"/>
            <a:chOff x="355601" y="2473326"/>
            <a:chExt cx="8289925" cy="1573213"/>
          </a:xfrm>
        </p:grpSpPr>
        <p:sp>
          <p:nvSpPr>
            <p:cNvPr id="9" name="Freeform 18"/>
            <p:cNvSpPr>
              <a:spLocks noEditPoints="1"/>
            </p:cNvSpPr>
            <p:nvPr userDrawn="1"/>
          </p:nvSpPr>
          <p:spPr bwMode="auto">
            <a:xfrm>
              <a:off x="4896126" y="3725131"/>
              <a:ext cx="3401168" cy="321408"/>
            </a:xfrm>
            <a:custGeom>
              <a:avLst/>
              <a:gdLst>
                <a:gd name="T0" fmla="*/ 3370658 w 11928"/>
                <a:gd name="T1" fmla="*/ 19893 h 1131"/>
                <a:gd name="T2" fmla="*/ 3311919 w 11928"/>
                <a:gd name="T3" fmla="*/ 102305 h 1131"/>
                <a:gd name="T4" fmla="*/ 3270858 w 11928"/>
                <a:gd name="T5" fmla="*/ 102305 h 1131"/>
                <a:gd name="T6" fmla="*/ 3289393 w 11928"/>
                <a:gd name="T7" fmla="*/ 0 h 1131"/>
                <a:gd name="T8" fmla="*/ 3401168 w 11928"/>
                <a:gd name="T9" fmla="*/ 0 h 1131"/>
                <a:gd name="T10" fmla="*/ 3187882 w 11928"/>
                <a:gd name="T11" fmla="*/ 19893 h 1131"/>
                <a:gd name="T12" fmla="*/ 3154521 w 11928"/>
                <a:gd name="T13" fmla="*/ 19893 h 1131"/>
                <a:gd name="T14" fmla="*/ 3230368 w 11928"/>
                <a:gd name="T15" fmla="*/ 0 h 1131"/>
                <a:gd name="T16" fmla="*/ 2958629 w 11928"/>
                <a:gd name="T17" fmla="*/ 133849 h 1131"/>
                <a:gd name="T18" fmla="*/ 2965757 w 11928"/>
                <a:gd name="T19" fmla="*/ 93780 h 1131"/>
                <a:gd name="T20" fmla="*/ 2995982 w 11928"/>
                <a:gd name="T21" fmla="*/ 238143 h 1131"/>
                <a:gd name="T22" fmla="*/ 2868239 w 11928"/>
                <a:gd name="T23" fmla="*/ 247805 h 1131"/>
                <a:gd name="T24" fmla="*/ 2807504 w 11928"/>
                <a:gd name="T25" fmla="*/ 98042 h 1131"/>
                <a:gd name="T26" fmla="*/ 2511527 w 11928"/>
                <a:gd name="T27" fmla="*/ 198074 h 1131"/>
                <a:gd name="T28" fmla="*/ 2380932 w 11928"/>
                <a:gd name="T29" fmla="*/ 94348 h 1131"/>
                <a:gd name="T30" fmla="*/ 2237505 w 11928"/>
                <a:gd name="T31" fmla="*/ 138680 h 1131"/>
                <a:gd name="T32" fmla="*/ 2113754 w 11928"/>
                <a:gd name="T33" fmla="*/ 183581 h 1131"/>
                <a:gd name="T34" fmla="*/ 1735942 w 11928"/>
                <a:gd name="T35" fmla="*/ 98042 h 1131"/>
                <a:gd name="T36" fmla="*/ 1552596 w 11928"/>
                <a:gd name="T37" fmla="*/ 231891 h 1131"/>
                <a:gd name="T38" fmla="*/ 1294828 w 11928"/>
                <a:gd name="T39" fmla="*/ 231323 h 1131"/>
                <a:gd name="T40" fmla="*/ 1077835 w 11928"/>
                <a:gd name="T41" fmla="*/ 98042 h 1131"/>
                <a:gd name="T42" fmla="*/ 1014533 w 11928"/>
                <a:gd name="T43" fmla="*/ 30976 h 1131"/>
                <a:gd name="T44" fmla="*/ 788701 w 11928"/>
                <a:gd name="T45" fmla="*/ 98895 h 1131"/>
                <a:gd name="T46" fmla="*/ 617902 w 11928"/>
                <a:gd name="T47" fmla="*/ 93780 h 1131"/>
                <a:gd name="T48" fmla="*/ 372680 w 11928"/>
                <a:gd name="T49" fmla="*/ 117651 h 1131"/>
                <a:gd name="T50" fmla="*/ 125747 w 11928"/>
                <a:gd name="T51" fmla="*/ 135270 h 1131"/>
                <a:gd name="T52" fmla="*/ 0 w 11928"/>
                <a:gd name="T53" fmla="*/ 315724 h 1131"/>
                <a:gd name="T54" fmla="*/ 148559 w 11928"/>
                <a:gd name="T55" fmla="*/ 159994 h 1131"/>
                <a:gd name="T56" fmla="*/ 265182 w 11928"/>
                <a:gd name="T57" fmla="*/ 315724 h 1131"/>
                <a:gd name="T58" fmla="*/ 621609 w 11928"/>
                <a:gd name="T59" fmla="*/ 319987 h 1131"/>
                <a:gd name="T60" fmla="*/ 626171 w 11928"/>
                <a:gd name="T61" fmla="*/ 275087 h 1131"/>
                <a:gd name="T62" fmla="*/ 833184 w 11928"/>
                <a:gd name="T63" fmla="*/ 217966 h 1131"/>
                <a:gd name="T64" fmla="*/ 881658 w 11928"/>
                <a:gd name="T65" fmla="*/ 244963 h 1131"/>
                <a:gd name="T66" fmla="*/ 1111482 w 11928"/>
                <a:gd name="T67" fmla="*/ 317714 h 1131"/>
                <a:gd name="T68" fmla="*/ 1078975 w 11928"/>
                <a:gd name="T69" fmla="*/ 270255 h 1131"/>
                <a:gd name="T70" fmla="*/ 1111196 w 11928"/>
                <a:gd name="T71" fmla="*/ 148911 h 1131"/>
                <a:gd name="T72" fmla="*/ 1405463 w 11928"/>
                <a:gd name="T73" fmla="*/ 176192 h 1131"/>
                <a:gd name="T74" fmla="*/ 1597648 w 11928"/>
                <a:gd name="T75" fmla="*/ 315724 h 1131"/>
                <a:gd name="T76" fmla="*/ 1896191 w 11928"/>
                <a:gd name="T77" fmla="*/ 319987 h 1131"/>
                <a:gd name="T78" fmla="*/ 2246345 w 11928"/>
                <a:gd name="T79" fmla="*/ 315724 h 1131"/>
                <a:gd name="T80" fmla="*/ 2380932 w 11928"/>
                <a:gd name="T81" fmla="*/ 315724 h 1131"/>
                <a:gd name="T82" fmla="*/ 2583953 w 11928"/>
                <a:gd name="T83" fmla="*/ 217114 h 1131"/>
                <a:gd name="T84" fmla="*/ 2784977 w 11928"/>
                <a:gd name="T85" fmla="*/ 287306 h 1131"/>
                <a:gd name="T86" fmla="*/ 3161649 w 11928"/>
                <a:gd name="T87" fmla="*/ 245816 h 1131"/>
                <a:gd name="T88" fmla="*/ 619042 w 11928"/>
                <a:gd name="T89" fmla="*/ 135270 h 1131"/>
                <a:gd name="T90" fmla="*/ 1896191 w 11928"/>
                <a:gd name="T91" fmla="*/ 278213 h 1131"/>
                <a:gd name="T92" fmla="*/ 1960348 w 11928"/>
                <a:gd name="T93" fmla="*/ 154878 h 1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928"/>
                <a:gd name="T142" fmla="*/ 0 h 1131"/>
                <a:gd name="T143" fmla="*/ 11928 w 11928"/>
                <a:gd name="T144" fmla="*/ 1131 h 1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928" h="1131">
                  <a:moveTo>
                    <a:pt x="11928" y="360"/>
                  </a:moveTo>
                  <a:lnTo>
                    <a:pt x="11821" y="360"/>
                  </a:lnTo>
                  <a:lnTo>
                    <a:pt x="11821" y="70"/>
                  </a:lnTo>
                  <a:lnTo>
                    <a:pt x="11819" y="70"/>
                  </a:lnTo>
                  <a:lnTo>
                    <a:pt x="11678" y="360"/>
                  </a:lnTo>
                  <a:lnTo>
                    <a:pt x="11615" y="360"/>
                  </a:lnTo>
                  <a:lnTo>
                    <a:pt x="11474" y="70"/>
                  </a:lnTo>
                  <a:lnTo>
                    <a:pt x="11471" y="70"/>
                  </a:lnTo>
                  <a:lnTo>
                    <a:pt x="11471" y="360"/>
                  </a:lnTo>
                  <a:lnTo>
                    <a:pt x="11365" y="360"/>
                  </a:lnTo>
                  <a:lnTo>
                    <a:pt x="11365" y="0"/>
                  </a:lnTo>
                  <a:lnTo>
                    <a:pt x="11536" y="0"/>
                  </a:lnTo>
                  <a:lnTo>
                    <a:pt x="11646" y="213"/>
                  </a:lnTo>
                  <a:lnTo>
                    <a:pt x="11756" y="0"/>
                  </a:lnTo>
                  <a:lnTo>
                    <a:pt x="11928" y="0"/>
                  </a:lnTo>
                  <a:lnTo>
                    <a:pt x="11928" y="360"/>
                  </a:lnTo>
                  <a:close/>
                  <a:moveTo>
                    <a:pt x="11329" y="70"/>
                  </a:moveTo>
                  <a:lnTo>
                    <a:pt x="11180" y="70"/>
                  </a:lnTo>
                  <a:lnTo>
                    <a:pt x="11180" y="360"/>
                  </a:lnTo>
                  <a:lnTo>
                    <a:pt x="11063" y="360"/>
                  </a:lnTo>
                  <a:lnTo>
                    <a:pt x="11063" y="70"/>
                  </a:lnTo>
                  <a:lnTo>
                    <a:pt x="10915" y="70"/>
                  </a:lnTo>
                  <a:lnTo>
                    <a:pt x="10915" y="0"/>
                  </a:lnTo>
                  <a:lnTo>
                    <a:pt x="11329" y="0"/>
                  </a:lnTo>
                  <a:lnTo>
                    <a:pt x="11329" y="70"/>
                  </a:lnTo>
                  <a:close/>
                  <a:moveTo>
                    <a:pt x="10140" y="539"/>
                  </a:moveTo>
                  <a:cubicBezTo>
                    <a:pt x="10140" y="484"/>
                    <a:pt x="10283" y="471"/>
                    <a:pt x="10376" y="471"/>
                  </a:cubicBezTo>
                  <a:cubicBezTo>
                    <a:pt x="10526" y="471"/>
                    <a:pt x="10643" y="502"/>
                    <a:pt x="10683" y="574"/>
                  </a:cubicBezTo>
                  <a:lnTo>
                    <a:pt x="11022" y="531"/>
                  </a:lnTo>
                  <a:cubicBezTo>
                    <a:pt x="10913" y="387"/>
                    <a:pt x="10711" y="330"/>
                    <a:pt x="10401" y="330"/>
                  </a:cubicBezTo>
                  <a:cubicBezTo>
                    <a:pt x="10065" y="330"/>
                    <a:pt x="9727" y="397"/>
                    <a:pt x="9727" y="586"/>
                  </a:cubicBezTo>
                  <a:cubicBezTo>
                    <a:pt x="9727" y="682"/>
                    <a:pt x="9852" y="762"/>
                    <a:pt x="10037" y="793"/>
                  </a:cubicBezTo>
                  <a:cubicBezTo>
                    <a:pt x="10137" y="810"/>
                    <a:pt x="10398" y="832"/>
                    <a:pt x="10507" y="838"/>
                  </a:cubicBezTo>
                  <a:cubicBezTo>
                    <a:pt x="10590" y="843"/>
                    <a:pt x="10683" y="852"/>
                    <a:pt x="10683" y="903"/>
                  </a:cubicBezTo>
                  <a:cubicBezTo>
                    <a:pt x="10683" y="961"/>
                    <a:pt x="10494" y="976"/>
                    <a:pt x="10407" y="976"/>
                  </a:cubicBezTo>
                  <a:cubicBezTo>
                    <a:pt x="10261" y="976"/>
                    <a:pt x="10090" y="951"/>
                    <a:pt x="10059" y="872"/>
                  </a:cubicBezTo>
                  <a:lnTo>
                    <a:pt x="9664" y="900"/>
                  </a:lnTo>
                  <a:lnTo>
                    <a:pt x="9394" y="606"/>
                  </a:lnTo>
                  <a:lnTo>
                    <a:pt x="9846" y="345"/>
                  </a:lnTo>
                  <a:lnTo>
                    <a:pt x="9394" y="345"/>
                  </a:lnTo>
                  <a:lnTo>
                    <a:pt x="8957" y="595"/>
                  </a:lnTo>
                  <a:lnTo>
                    <a:pt x="8808" y="697"/>
                  </a:lnTo>
                  <a:lnTo>
                    <a:pt x="8808" y="77"/>
                  </a:lnTo>
                  <a:lnTo>
                    <a:pt x="8350" y="77"/>
                  </a:lnTo>
                  <a:lnTo>
                    <a:pt x="8350" y="332"/>
                  </a:lnTo>
                  <a:lnTo>
                    <a:pt x="8199" y="330"/>
                  </a:lnTo>
                  <a:cubicBezTo>
                    <a:pt x="7996" y="322"/>
                    <a:pt x="7901" y="408"/>
                    <a:pt x="7853" y="488"/>
                  </a:cubicBezTo>
                  <a:lnTo>
                    <a:pt x="7847" y="488"/>
                  </a:lnTo>
                  <a:lnTo>
                    <a:pt x="7847" y="345"/>
                  </a:lnTo>
                  <a:lnTo>
                    <a:pt x="7413" y="345"/>
                  </a:lnTo>
                  <a:lnTo>
                    <a:pt x="7413" y="646"/>
                  </a:lnTo>
                  <a:cubicBezTo>
                    <a:pt x="7350" y="464"/>
                    <a:pt x="7088" y="330"/>
                    <a:pt x="6650" y="330"/>
                  </a:cubicBezTo>
                  <a:cubicBezTo>
                    <a:pt x="6321" y="330"/>
                    <a:pt x="6090" y="408"/>
                    <a:pt x="5974" y="527"/>
                  </a:cubicBezTo>
                  <a:lnTo>
                    <a:pt x="6088" y="345"/>
                  </a:lnTo>
                  <a:lnTo>
                    <a:pt x="5721" y="345"/>
                  </a:lnTo>
                  <a:lnTo>
                    <a:pt x="5452" y="816"/>
                  </a:lnTo>
                  <a:lnTo>
                    <a:pt x="5445" y="816"/>
                  </a:lnTo>
                  <a:lnTo>
                    <a:pt x="5214" y="345"/>
                  </a:lnTo>
                  <a:lnTo>
                    <a:pt x="4785" y="345"/>
                  </a:lnTo>
                  <a:lnTo>
                    <a:pt x="4541" y="814"/>
                  </a:lnTo>
                  <a:lnTo>
                    <a:pt x="4535" y="814"/>
                  </a:lnTo>
                  <a:lnTo>
                    <a:pt x="4278" y="345"/>
                  </a:lnTo>
                  <a:lnTo>
                    <a:pt x="3780" y="345"/>
                  </a:lnTo>
                  <a:lnTo>
                    <a:pt x="3782" y="348"/>
                  </a:lnTo>
                  <a:lnTo>
                    <a:pt x="3558" y="348"/>
                  </a:lnTo>
                  <a:lnTo>
                    <a:pt x="3558" y="109"/>
                  </a:lnTo>
                  <a:lnTo>
                    <a:pt x="3152" y="123"/>
                  </a:lnTo>
                  <a:lnTo>
                    <a:pt x="3112" y="348"/>
                  </a:lnTo>
                  <a:lnTo>
                    <a:pt x="2766" y="348"/>
                  </a:lnTo>
                  <a:lnTo>
                    <a:pt x="2766" y="473"/>
                  </a:lnTo>
                  <a:cubicBezTo>
                    <a:pt x="2763" y="470"/>
                    <a:pt x="2760" y="468"/>
                    <a:pt x="2757" y="466"/>
                  </a:cubicBezTo>
                  <a:cubicBezTo>
                    <a:pt x="2624" y="378"/>
                    <a:pt x="2393" y="330"/>
                    <a:pt x="2167" y="330"/>
                  </a:cubicBezTo>
                  <a:cubicBezTo>
                    <a:pt x="1726" y="330"/>
                    <a:pt x="1455" y="471"/>
                    <a:pt x="1396" y="661"/>
                  </a:cubicBezTo>
                  <a:lnTo>
                    <a:pt x="1396" y="638"/>
                  </a:lnTo>
                  <a:cubicBezTo>
                    <a:pt x="1396" y="568"/>
                    <a:pt x="1396" y="471"/>
                    <a:pt x="1307" y="414"/>
                  </a:cubicBezTo>
                  <a:cubicBezTo>
                    <a:pt x="1212" y="353"/>
                    <a:pt x="1063" y="330"/>
                    <a:pt x="911" y="330"/>
                  </a:cubicBezTo>
                  <a:cubicBezTo>
                    <a:pt x="676" y="330"/>
                    <a:pt x="543" y="376"/>
                    <a:pt x="448" y="476"/>
                  </a:cubicBezTo>
                  <a:lnTo>
                    <a:pt x="441" y="476"/>
                  </a:lnTo>
                  <a:lnTo>
                    <a:pt x="441" y="345"/>
                  </a:lnTo>
                  <a:lnTo>
                    <a:pt x="0" y="345"/>
                  </a:lnTo>
                  <a:lnTo>
                    <a:pt x="0" y="1111"/>
                  </a:lnTo>
                  <a:lnTo>
                    <a:pt x="467" y="1111"/>
                  </a:lnTo>
                  <a:lnTo>
                    <a:pt x="467" y="699"/>
                  </a:lnTo>
                  <a:cubicBezTo>
                    <a:pt x="467" y="651"/>
                    <a:pt x="473" y="608"/>
                    <a:pt x="521" y="563"/>
                  </a:cubicBezTo>
                  <a:cubicBezTo>
                    <a:pt x="559" y="530"/>
                    <a:pt x="635" y="506"/>
                    <a:pt x="718" y="506"/>
                  </a:cubicBezTo>
                  <a:cubicBezTo>
                    <a:pt x="952" y="506"/>
                    <a:pt x="930" y="621"/>
                    <a:pt x="930" y="699"/>
                  </a:cubicBezTo>
                  <a:lnTo>
                    <a:pt x="930" y="1111"/>
                  </a:lnTo>
                  <a:lnTo>
                    <a:pt x="1396" y="1111"/>
                  </a:lnTo>
                  <a:lnTo>
                    <a:pt x="1396" y="811"/>
                  </a:lnTo>
                  <a:cubicBezTo>
                    <a:pt x="1456" y="1000"/>
                    <a:pt x="1752" y="1126"/>
                    <a:pt x="2180" y="1126"/>
                  </a:cubicBezTo>
                  <a:cubicBezTo>
                    <a:pt x="2726" y="1126"/>
                    <a:pt x="2913" y="900"/>
                    <a:pt x="2913" y="862"/>
                  </a:cubicBezTo>
                  <a:lnTo>
                    <a:pt x="2482" y="848"/>
                  </a:lnTo>
                  <a:cubicBezTo>
                    <a:pt x="2482" y="918"/>
                    <a:pt x="2338" y="968"/>
                    <a:pt x="2196" y="968"/>
                  </a:cubicBezTo>
                  <a:cubicBezTo>
                    <a:pt x="1993" y="968"/>
                    <a:pt x="1885" y="894"/>
                    <a:pt x="1885" y="803"/>
                  </a:cubicBezTo>
                  <a:lnTo>
                    <a:pt x="1888" y="767"/>
                  </a:lnTo>
                  <a:lnTo>
                    <a:pt x="2922" y="767"/>
                  </a:lnTo>
                  <a:cubicBezTo>
                    <a:pt x="2925" y="684"/>
                    <a:pt x="2903" y="600"/>
                    <a:pt x="2829" y="524"/>
                  </a:cubicBezTo>
                  <a:lnTo>
                    <a:pt x="3092" y="524"/>
                  </a:lnTo>
                  <a:lnTo>
                    <a:pt x="3092" y="862"/>
                  </a:lnTo>
                  <a:cubicBezTo>
                    <a:pt x="3092" y="938"/>
                    <a:pt x="3092" y="1030"/>
                    <a:pt x="3223" y="1081"/>
                  </a:cubicBezTo>
                  <a:cubicBezTo>
                    <a:pt x="3327" y="1122"/>
                    <a:pt x="3505" y="1131"/>
                    <a:pt x="3638" y="1131"/>
                  </a:cubicBezTo>
                  <a:cubicBezTo>
                    <a:pt x="3724" y="1131"/>
                    <a:pt x="3809" y="1124"/>
                    <a:pt x="3898" y="1118"/>
                  </a:cubicBezTo>
                  <a:lnTo>
                    <a:pt x="3929" y="1114"/>
                  </a:lnTo>
                  <a:lnTo>
                    <a:pt x="3929" y="947"/>
                  </a:lnTo>
                  <a:lnTo>
                    <a:pt x="3784" y="951"/>
                  </a:lnTo>
                  <a:cubicBezTo>
                    <a:pt x="3558" y="954"/>
                    <a:pt x="3558" y="918"/>
                    <a:pt x="3558" y="830"/>
                  </a:cubicBezTo>
                  <a:lnTo>
                    <a:pt x="3558" y="524"/>
                  </a:lnTo>
                  <a:lnTo>
                    <a:pt x="3897" y="524"/>
                  </a:lnTo>
                  <a:lnTo>
                    <a:pt x="4278" y="1111"/>
                  </a:lnTo>
                  <a:lnTo>
                    <a:pt x="4678" y="1111"/>
                  </a:lnTo>
                  <a:lnTo>
                    <a:pt x="4929" y="620"/>
                  </a:lnTo>
                  <a:lnTo>
                    <a:pt x="4934" y="620"/>
                  </a:lnTo>
                  <a:lnTo>
                    <a:pt x="5185" y="1111"/>
                  </a:lnTo>
                  <a:lnTo>
                    <a:pt x="5603" y="1111"/>
                  </a:lnTo>
                  <a:lnTo>
                    <a:pt x="5900" y="643"/>
                  </a:lnTo>
                  <a:cubicBezTo>
                    <a:pt x="5890" y="671"/>
                    <a:pt x="5887" y="699"/>
                    <a:pt x="5887" y="726"/>
                  </a:cubicBezTo>
                  <a:cubicBezTo>
                    <a:pt x="5887" y="949"/>
                    <a:pt x="6156" y="1126"/>
                    <a:pt x="6650" y="1126"/>
                  </a:cubicBezTo>
                  <a:cubicBezTo>
                    <a:pt x="7065" y="1126"/>
                    <a:pt x="7347" y="995"/>
                    <a:pt x="7413" y="817"/>
                  </a:cubicBezTo>
                  <a:lnTo>
                    <a:pt x="7413" y="1111"/>
                  </a:lnTo>
                  <a:lnTo>
                    <a:pt x="7878" y="1111"/>
                  </a:lnTo>
                  <a:lnTo>
                    <a:pt x="7878" y="819"/>
                  </a:lnTo>
                  <a:cubicBezTo>
                    <a:pt x="7878" y="685"/>
                    <a:pt x="7981" y="550"/>
                    <a:pt x="8350" y="555"/>
                  </a:cubicBezTo>
                  <a:lnTo>
                    <a:pt x="8350" y="1111"/>
                  </a:lnTo>
                  <a:lnTo>
                    <a:pt x="8808" y="1111"/>
                  </a:lnTo>
                  <a:lnTo>
                    <a:pt x="8808" y="915"/>
                  </a:lnTo>
                  <a:lnTo>
                    <a:pt x="9062" y="764"/>
                  </a:lnTo>
                  <a:lnTo>
                    <a:pt x="9362" y="1111"/>
                  </a:lnTo>
                  <a:lnTo>
                    <a:pt x="9859" y="1111"/>
                  </a:lnTo>
                  <a:lnTo>
                    <a:pt x="9767" y="1011"/>
                  </a:lnTo>
                  <a:cubicBezTo>
                    <a:pt x="9874" y="1083"/>
                    <a:pt x="10047" y="1124"/>
                    <a:pt x="10385" y="1126"/>
                  </a:cubicBezTo>
                  <a:cubicBezTo>
                    <a:pt x="10559" y="1127"/>
                    <a:pt x="10733" y="1111"/>
                    <a:pt x="10876" y="1063"/>
                  </a:cubicBezTo>
                  <a:cubicBezTo>
                    <a:pt x="11009" y="1017"/>
                    <a:pt x="11088" y="946"/>
                    <a:pt x="11088" y="865"/>
                  </a:cubicBezTo>
                  <a:cubicBezTo>
                    <a:pt x="11088" y="520"/>
                    <a:pt x="10140" y="682"/>
                    <a:pt x="10140" y="539"/>
                  </a:cubicBezTo>
                  <a:close/>
                  <a:moveTo>
                    <a:pt x="1869" y="634"/>
                  </a:moveTo>
                  <a:cubicBezTo>
                    <a:pt x="1885" y="547"/>
                    <a:pt x="1964" y="476"/>
                    <a:pt x="2171" y="476"/>
                  </a:cubicBezTo>
                  <a:cubicBezTo>
                    <a:pt x="2374" y="476"/>
                    <a:pt x="2431" y="551"/>
                    <a:pt x="2440" y="634"/>
                  </a:cubicBezTo>
                  <a:lnTo>
                    <a:pt x="1869" y="634"/>
                  </a:lnTo>
                  <a:close/>
                  <a:moveTo>
                    <a:pt x="6650" y="979"/>
                  </a:moveTo>
                  <a:cubicBezTo>
                    <a:pt x="6384" y="979"/>
                    <a:pt x="6387" y="792"/>
                    <a:pt x="6387" y="704"/>
                  </a:cubicBezTo>
                  <a:cubicBezTo>
                    <a:pt x="6387" y="617"/>
                    <a:pt x="6404" y="477"/>
                    <a:pt x="6653" y="477"/>
                  </a:cubicBezTo>
                  <a:cubicBezTo>
                    <a:pt x="6762" y="477"/>
                    <a:pt x="6838" y="496"/>
                    <a:pt x="6875" y="545"/>
                  </a:cubicBezTo>
                  <a:cubicBezTo>
                    <a:pt x="6920" y="603"/>
                    <a:pt x="6926" y="675"/>
                    <a:pt x="6926" y="736"/>
                  </a:cubicBezTo>
                  <a:cubicBezTo>
                    <a:pt x="6926" y="828"/>
                    <a:pt x="6913" y="979"/>
                    <a:pt x="6650" y="9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9"/>
            <p:cNvSpPr>
              <a:spLocks noEditPoints="1"/>
            </p:cNvSpPr>
            <p:nvPr userDrawn="1"/>
          </p:nvSpPr>
          <p:spPr bwMode="auto">
            <a:xfrm>
              <a:off x="355601" y="2473326"/>
              <a:ext cx="8289925" cy="1234887"/>
            </a:xfrm>
            <a:custGeom>
              <a:avLst/>
              <a:gdLst>
                <a:gd name="T0" fmla="*/ 3301830 w 29079"/>
                <a:gd name="T1" fmla="*/ 199874 h 4331"/>
                <a:gd name="T2" fmla="*/ 4852967 w 29079"/>
                <a:gd name="T3" fmla="*/ 419993 h 4331"/>
                <a:gd name="T4" fmla="*/ 6679207 w 29079"/>
                <a:gd name="T5" fmla="*/ 335310 h 4331"/>
                <a:gd name="T6" fmla="*/ 5951676 w 29079"/>
                <a:gd name="T7" fmla="*/ 825159 h 4331"/>
                <a:gd name="T8" fmla="*/ 5183093 w 29079"/>
                <a:gd name="T9" fmla="*/ 825159 h 4331"/>
                <a:gd name="T10" fmla="*/ 3085452 w 29079"/>
                <a:gd name="T11" fmla="*/ 803489 h 4331"/>
                <a:gd name="T12" fmla="*/ 3456915 w 29079"/>
                <a:gd name="T13" fmla="*/ 1087761 h 4331"/>
                <a:gd name="T14" fmla="*/ 3872851 w 29079"/>
                <a:gd name="T15" fmla="*/ 1149919 h 4331"/>
                <a:gd name="T16" fmla="*/ 4341812 w 29079"/>
                <a:gd name="T17" fmla="*/ 1118270 h 4331"/>
                <a:gd name="T18" fmla="*/ 4837002 w 29079"/>
                <a:gd name="T19" fmla="*/ 1109716 h 4331"/>
                <a:gd name="T20" fmla="*/ 5387782 w 29079"/>
                <a:gd name="T21" fmla="*/ 1156477 h 4331"/>
                <a:gd name="T22" fmla="*/ 5673150 w 29079"/>
                <a:gd name="T23" fmla="*/ 1126823 h 4331"/>
                <a:gd name="T24" fmla="*/ 6153514 w 29079"/>
                <a:gd name="T25" fmla="*/ 1120551 h 4331"/>
                <a:gd name="T26" fmla="*/ 6625612 w 29079"/>
                <a:gd name="T27" fmla="*/ 1057538 h 4331"/>
                <a:gd name="T28" fmla="*/ 7112248 w 29079"/>
                <a:gd name="T29" fmla="*/ 1044707 h 4331"/>
                <a:gd name="T30" fmla="*/ 7550135 w 29079"/>
                <a:gd name="T31" fmla="*/ 1037864 h 4331"/>
                <a:gd name="T32" fmla="*/ 7729737 w 29079"/>
                <a:gd name="T33" fmla="*/ 936073 h 4331"/>
                <a:gd name="T34" fmla="*/ 7499675 w 29079"/>
                <a:gd name="T35" fmla="*/ 576528 h 4331"/>
                <a:gd name="T36" fmla="*/ 7302398 w 29079"/>
                <a:gd name="T37" fmla="*/ 560846 h 4331"/>
                <a:gd name="T38" fmla="*/ 7541012 w 29079"/>
                <a:gd name="T39" fmla="*/ 710823 h 4331"/>
                <a:gd name="T40" fmla="*/ 7704650 w 29079"/>
                <a:gd name="T41" fmla="*/ 809762 h 4331"/>
                <a:gd name="T42" fmla="*/ 7376520 w 29079"/>
                <a:gd name="T43" fmla="*/ 869639 h 4331"/>
                <a:gd name="T44" fmla="*/ 7338319 w 29079"/>
                <a:gd name="T45" fmla="*/ 934363 h 4331"/>
                <a:gd name="T46" fmla="*/ 7198913 w 29079"/>
                <a:gd name="T47" fmla="*/ 1001938 h 4331"/>
                <a:gd name="T48" fmla="*/ 6820038 w 29079"/>
                <a:gd name="T49" fmla="*/ 1092893 h 4331"/>
                <a:gd name="T50" fmla="*/ 6010118 w 29079"/>
                <a:gd name="T51" fmla="*/ 1103728 h 4331"/>
                <a:gd name="T52" fmla="*/ 4525691 w 29079"/>
                <a:gd name="T53" fmla="*/ 1106294 h 4331"/>
                <a:gd name="T54" fmla="*/ 8838 w 29079"/>
                <a:gd name="T55" fmla="*/ 917255 h 4331"/>
                <a:gd name="T56" fmla="*/ 883187 w 29079"/>
                <a:gd name="T57" fmla="*/ 473882 h 4331"/>
                <a:gd name="T58" fmla="*/ 1219870 w 29079"/>
                <a:gd name="T59" fmla="*/ 409728 h 4331"/>
                <a:gd name="T60" fmla="*/ 2160073 w 29079"/>
                <a:gd name="T61" fmla="*/ 608462 h 4331"/>
                <a:gd name="T62" fmla="*/ 2041478 w 29079"/>
                <a:gd name="T63" fmla="*/ 310504 h 4331"/>
                <a:gd name="T64" fmla="*/ 4396833 w 29079"/>
                <a:gd name="T65" fmla="*/ 1167882 h 4331"/>
                <a:gd name="T66" fmla="*/ 5296271 w 29079"/>
                <a:gd name="T67" fmla="*/ 1210366 h 4331"/>
                <a:gd name="T68" fmla="*/ 5882116 w 29079"/>
                <a:gd name="T69" fmla="*/ 1218064 h 4331"/>
                <a:gd name="T70" fmla="*/ 6467391 w 29079"/>
                <a:gd name="T71" fmla="*/ 1173299 h 4331"/>
                <a:gd name="T72" fmla="*/ 7109112 w 29079"/>
                <a:gd name="T73" fmla="*/ 1142505 h 4331"/>
                <a:gd name="T74" fmla="*/ 7618270 w 29079"/>
                <a:gd name="T75" fmla="*/ 1050694 h 4331"/>
                <a:gd name="T76" fmla="*/ 7981750 w 29079"/>
                <a:gd name="T77" fmla="*/ 1023893 h 4331"/>
                <a:gd name="T78" fmla="*/ 8022517 w 29079"/>
                <a:gd name="T79" fmla="*/ 960594 h 4331"/>
                <a:gd name="T80" fmla="*/ 7886818 w 29079"/>
                <a:gd name="T81" fmla="*/ 859089 h 4331"/>
                <a:gd name="T82" fmla="*/ 8199839 w 29079"/>
                <a:gd name="T83" fmla="*/ 879048 h 4331"/>
                <a:gd name="T84" fmla="*/ 8067560 w 29079"/>
                <a:gd name="T85" fmla="*/ 668339 h 4331"/>
                <a:gd name="T86" fmla="*/ 7934712 w 29079"/>
                <a:gd name="T87" fmla="*/ 713959 h 4331"/>
                <a:gd name="T88" fmla="*/ 7694102 w 29079"/>
                <a:gd name="T89" fmla="*/ 598483 h 4331"/>
                <a:gd name="T90" fmla="*/ 2422920 w 29079"/>
                <a:gd name="T91" fmla="*/ 206432 h 4331"/>
                <a:gd name="T92" fmla="*/ 1507233 w 29079"/>
                <a:gd name="T93" fmla="*/ 248346 h 4331"/>
                <a:gd name="T94" fmla="*/ 996080 w 29079"/>
                <a:gd name="T95" fmla="*/ 330748 h 4331"/>
                <a:gd name="T96" fmla="*/ 678782 w 29079"/>
                <a:gd name="T97" fmla="*/ 419993 h 4331"/>
                <a:gd name="T98" fmla="*/ 779132 w 29079"/>
                <a:gd name="T99" fmla="*/ 674612 h 4331"/>
                <a:gd name="T100" fmla="*/ 548785 w 29079"/>
                <a:gd name="T101" fmla="*/ 504105 h 4331"/>
                <a:gd name="T102" fmla="*/ 614354 w 29079"/>
                <a:gd name="T103" fmla="*/ 643533 h 4331"/>
                <a:gd name="T104" fmla="*/ 6691466 w 29079"/>
                <a:gd name="T105" fmla="*/ 425980 h 4331"/>
                <a:gd name="T106" fmla="*/ 2554913 w 29079"/>
                <a:gd name="T107" fmla="*/ 480725 h 4331"/>
                <a:gd name="T108" fmla="*/ 2688047 w 29079"/>
                <a:gd name="T109" fmla="*/ 218693 h 4331"/>
                <a:gd name="T110" fmla="*/ 2246738 w 29079"/>
                <a:gd name="T111" fmla="*/ 230383 h 4331"/>
                <a:gd name="T112" fmla="*/ 1390064 w 29079"/>
                <a:gd name="T113" fmla="*/ 341868 h 4331"/>
                <a:gd name="T114" fmla="*/ 1648064 w 29079"/>
                <a:gd name="T115" fmla="*/ 335595 h 4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79"/>
                <a:gd name="T175" fmla="*/ 0 h 4331"/>
                <a:gd name="T176" fmla="*/ 29079 w 29079"/>
                <a:gd name="T177" fmla="*/ 4331 h 4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79" h="4331">
                  <a:moveTo>
                    <a:pt x="28606" y="856"/>
                  </a:moveTo>
                  <a:cubicBezTo>
                    <a:pt x="28536" y="92"/>
                    <a:pt x="22082" y="0"/>
                    <a:pt x="14191" y="652"/>
                  </a:cubicBezTo>
                  <a:cubicBezTo>
                    <a:pt x="13608" y="700"/>
                    <a:pt x="13033" y="751"/>
                    <a:pt x="12468" y="805"/>
                  </a:cubicBezTo>
                  <a:cubicBezTo>
                    <a:pt x="12442" y="786"/>
                    <a:pt x="12423" y="756"/>
                    <a:pt x="12423" y="725"/>
                  </a:cubicBezTo>
                  <a:cubicBezTo>
                    <a:pt x="12423" y="681"/>
                    <a:pt x="12348" y="612"/>
                    <a:pt x="12276" y="635"/>
                  </a:cubicBezTo>
                  <a:cubicBezTo>
                    <a:pt x="12173" y="650"/>
                    <a:pt x="12189" y="723"/>
                    <a:pt x="12162" y="789"/>
                  </a:cubicBezTo>
                  <a:cubicBezTo>
                    <a:pt x="12138" y="818"/>
                    <a:pt x="12105" y="833"/>
                    <a:pt x="12070" y="842"/>
                  </a:cubicBezTo>
                  <a:cubicBezTo>
                    <a:pt x="12027" y="847"/>
                    <a:pt x="11986" y="851"/>
                    <a:pt x="11944" y="855"/>
                  </a:cubicBezTo>
                  <a:cubicBezTo>
                    <a:pt x="11862" y="833"/>
                    <a:pt x="11841" y="730"/>
                    <a:pt x="11774" y="679"/>
                  </a:cubicBezTo>
                  <a:cubicBezTo>
                    <a:pt x="11720" y="649"/>
                    <a:pt x="11646" y="659"/>
                    <a:pt x="11597" y="693"/>
                  </a:cubicBezTo>
                  <a:cubicBezTo>
                    <a:pt x="11591" y="695"/>
                    <a:pt x="11586" y="697"/>
                    <a:pt x="11582" y="701"/>
                  </a:cubicBezTo>
                  <a:lnTo>
                    <a:pt x="11582" y="1206"/>
                  </a:lnTo>
                  <a:lnTo>
                    <a:pt x="12362" y="1206"/>
                  </a:lnTo>
                  <a:lnTo>
                    <a:pt x="12362" y="1207"/>
                  </a:lnTo>
                  <a:lnTo>
                    <a:pt x="13279" y="1207"/>
                  </a:lnTo>
                  <a:lnTo>
                    <a:pt x="13279" y="1523"/>
                  </a:lnTo>
                  <a:lnTo>
                    <a:pt x="13293" y="1523"/>
                  </a:lnTo>
                  <a:cubicBezTo>
                    <a:pt x="13401" y="1344"/>
                    <a:pt x="13616" y="1158"/>
                    <a:pt x="14074" y="1176"/>
                  </a:cubicBezTo>
                  <a:lnTo>
                    <a:pt x="14343" y="1183"/>
                  </a:lnTo>
                  <a:lnTo>
                    <a:pt x="14343" y="1461"/>
                  </a:lnTo>
                  <a:cubicBezTo>
                    <a:pt x="14643" y="1284"/>
                    <a:pt x="15100" y="1176"/>
                    <a:pt x="15692" y="1176"/>
                  </a:cubicBezTo>
                  <a:cubicBezTo>
                    <a:pt x="16200" y="1176"/>
                    <a:pt x="16722" y="1282"/>
                    <a:pt x="17023" y="1473"/>
                  </a:cubicBezTo>
                  <a:cubicBezTo>
                    <a:pt x="17062" y="1499"/>
                    <a:pt x="17098" y="1525"/>
                    <a:pt x="17129" y="1551"/>
                  </a:cubicBezTo>
                  <a:lnTo>
                    <a:pt x="17129" y="1208"/>
                  </a:lnTo>
                  <a:lnTo>
                    <a:pt x="18132" y="1208"/>
                  </a:lnTo>
                  <a:lnTo>
                    <a:pt x="18132" y="1467"/>
                  </a:lnTo>
                  <a:lnTo>
                    <a:pt x="18145" y="1467"/>
                  </a:lnTo>
                  <a:cubicBezTo>
                    <a:pt x="18331" y="1268"/>
                    <a:pt x="18502" y="1176"/>
                    <a:pt x="18974" y="1176"/>
                  </a:cubicBezTo>
                  <a:cubicBezTo>
                    <a:pt x="19455" y="1176"/>
                    <a:pt x="19755" y="1268"/>
                    <a:pt x="19969" y="1467"/>
                  </a:cubicBezTo>
                  <a:cubicBezTo>
                    <a:pt x="20155" y="1268"/>
                    <a:pt x="20398" y="1176"/>
                    <a:pt x="20848" y="1176"/>
                  </a:cubicBezTo>
                  <a:cubicBezTo>
                    <a:pt x="21170" y="1176"/>
                    <a:pt x="21521" y="1228"/>
                    <a:pt x="21736" y="1348"/>
                  </a:cubicBezTo>
                  <a:cubicBezTo>
                    <a:pt x="21853" y="1412"/>
                    <a:pt x="21902" y="1490"/>
                    <a:pt x="21922" y="1572"/>
                  </a:cubicBezTo>
                  <a:cubicBezTo>
                    <a:pt x="22207" y="1333"/>
                    <a:pt x="22722" y="1176"/>
                    <a:pt x="23429" y="1176"/>
                  </a:cubicBezTo>
                  <a:cubicBezTo>
                    <a:pt x="23937" y="1176"/>
                    <a:pt x="24460" y="1282"/>
                    <a:pt x="24760" y="1473"/>
                  </a:cubicBezTo>
                  <a:cubicBezTo>
                    <a:pt x="25062" y="1666"/>
                    <a:pt x="25140" y="1905"/>
                    <a:pt x="25133" y="2134"/>
                  </a:cubicBezTo>
                  <a:lnTo>
                    <a:pt x="22800" y="2134"/>
                  </a:lnTo>
                  <a:lnTo>
                    <a:pt x="22793" y="2217"/>
                  </a:lnTo>
                  <a:cubicBezTo>
                    <a:pt x="22793" y="2416"/>
                    <a:pt x="23036" y="2578"/>
                    <a:pt x="23494" y="2578"/>
                  </a:cubicBezTo>
                  <a:cubicBezTo>
                    <a:pt x="23816" y="2578"/>
                    <a:pt x="24138" y="2469"/>
                    <a:pt x="24138" y="2313"/>
                  </a:cubicBezTo>
                  <a:lnTo>
                    <a:pt x="25112" y="2346"/>
                  </a:lnTo>
                  <a:cubicBezTo>
                    <a:pt x="25112" y="2429"/>
                    <a:pt x="24689" y="2926"/>
                    <a:pt x="23458" y="2926"/>
                  </a:cubicBezTo>
                  <a:cubicBezTo>
                    <a:pt x="22767" y="2926"/>
                    <a:pt x="22230" y="2785"/>
                    <a:pt x="21929" y="2552"/>
                  </a:cubicBezTo>
                  <a:lnTo>
                    <a:pt x="21929" y="2894"/>
                  </a:lnTo>
                  <a:lnTo>
                    <a:pt x="20877" y="2894"/>
                  </a:lnTo>
                  <a:lnTo>
                    <a:pt x="20877" y="2002"/>
                  </a:lnTo>
                  <a:cubicBezTo>
                    <a:pt x="20877" y="1935"/>
                    <a:pt x="20891" y="1770"/>
                    <a:pt x="20856" y="1706"/>
                  </a:cubicBezTo>
                  <a:cubicBezTo>
                    <a:pt x="20798" y="1600"/>
                    <a:pt x="20667" y="1570"/>
                    <a:pt x="20475" y="1570"/>
                  </a:cubicBezTo>
                  <a:cubicBezTo>
                    <a:pt x="20305" y="1570"/>
                    <a:pt x="20205" y="1620"/>
                    <a:pt x="20127" y="1700"/>
                  </a:cubicBezTo>
                  <a:cubicBezTo>
                    <a:pt x="20048" y="1779"/>
                    <a:pt x="20055" y="1912"/>
                    <a:pt x="20055" y="2002"/>
                  </a:cubicBezTo>
                  <a:lnTo>
                    <a:pt x="20055" y="2894"/>
                  </a:lnTo>
                  <a:lnTo>
                    <a:pt x="19003" y="2894"/>
                  </a:lnTo>
                  <a:lnTo>
                    <a:pt x="19003" y="2002"/>
                  </a:lnTo>
                  <a:cubicBezTo>
                    <a:pt x="19003" y="1825"/>
                    <a:pt x="19077" y="1561"/>
                    <a:pt x="18612" y="1567"/>
                  </a:cubicBezTo>
                  <a:cubicBezTo>
                    <a:pt x="18164" y="1572"/>
                    <a:pt x="18181" y="1819"/>
                    <a:pt x="18181" y="2002"/>
                  </a:cubicBezTo>
                  <a:lnTo>
                    <a:pt x="18181" y="2894"/>
                  </a:lnTo>
                  <a:lnTo>
                    <a:pt x="17129" y="2894"/>
                  </a:lnTo>
                  <a:lnTo>
                    <a:pt x="17129" y="2597"/>
                  </a:lnTo>
                  <a:cubicBezTo>
                    <a:pt x="16885" y="2756"/>
                    <a:pt x="16442" y="2926"/>
                    <a:pt x="15721" y="2926"/>
                  </a:cubicBezTo>
                  <a:cubicBezTo>
                    <a:pt x="14632" y="2926"/>
                    <a:pt x="13924" y="2575"/>
                    <a:pt x="13924" y="2075"/>
                  </a:cubicBezTo>
                  <a:cubicBezTo>
                    <a:pt x="13924" y="1932"/>
                    <a:pt x="13977" y="1797"/>
                    <a:pt x="14079" y="1676"/>
                  </a:cubicBezTo>
                  <a:cubicBezTo>
                    <a:pt x="13498" y="1723"/>
                    <a:pt x="13351" y="1987"/>
                    <a:pt x="13351" y="2250"/>
                  </a:cubicBezTo>
                  <a:lnTo>
                    <a:pt x="13351" y="2894"/>
                  </a:lnTo>
                  <a:lnTo>
                    <a:pt x="12384" y="2894"/>
                  </a:lnTo>
                  <a:lnTo>
                    <a:pt x="12348" y="2898"/>
                  </a:lnTo>
                  <a:cubicBezTo>
                    <a:pt x="12147" y="2910"/>
                    <a:pt x="11954" y="2926"/>
                    <a:pt x="11761" y="2926"/>
                  </a:cubicBezTo>
                  <a:cubicBezTo>
                    <a:pt x="11460" y="2926"/>
                    <a:pt x="11059" y="2907"/>
                    <a:pt x="10823" y="2818"/>
                  </a:cubicBezTo>
                  <a:cubicBezTo>
                    <a:pt x="10530" y="2705"/>
                    <a:pt x="10530" y="2502"/>
                    <a:pt x="10530" y="2336"/>
                  </a:cubicBezTo>
                  <a:lnTo>
                    <a:pt x="10530" y="1594"/>
                  </a:lnTo>
                  <a:lnTo>
                    <a:pt x="10164" y="1594"/>
                  </a:lnTo>
                  <a:lnTo>
                    <a:pt x="9448" y="2082"/>
                  </a:lnTo>
                  <a:lnTo>
                    <a:pt x="11378" y="3651"/>
                  </a:lnTo>
                  <a:cubicBezTo>
                    <a:pt x="11409" y="3663"/>
                    <a:pt x="11433" y="3686"/>
                    <a:pt x="11454" y="3714"/>
                  </a:cubicBezTo>
                  <a:lnTo>
                    <a:pt x="11582" y="3817"/>
                  </a:lnTo>
                  <a:cubicBezTo>
                    <a:pt x="11646" y="3822"/>
                    <a:pt x="11708" y="3797"/>
                    <a:pt x="11776" y="3806"/>
                  </a:cubicBezTo>
                  <a:cubicBezTo>
                    <a:pt x="11811" y="3822"/>
                    <a:pt x="11839" y="3855"/>
                    <a:pt x="11849" y="3889"/>
                  </a:cubicBezTo>
                  <a:cubicBezTo>
                    <a:pt x="11868" y="3964"/>
                    <a:pt x="11944" y="3977"/>
                    <a:pt x="12016" y="3978"/>
                  </a:cubicBezTo>
                  <a:cubicBezTo>
                    <a:pt x="12100" y="3959"/>
                    <a:pt x="12107" y="3879"/>
                    <a:pt x="12126" y="3815"/>
                  </a:cubicBezTo>
                  <a:cubicBezTo>
                    <a:pt x="12167" y="3771"/>
                    <a:pt x="12223" y="3739"/>
                    <a:pt x="12287" y="3748"/>
                  </a:cubicBezTo>
                  <a:cubicBezTo>
                    <a:pt x="12382" y="3755"/>
                    <a:pt x="12422" y="3850"/>
                    <a:pt x="12476" y="3910"/>
                  </a:cubicBezTo>
                  <a:cubicBezTo>
                    <a:pt x="12521" y="3948"/>
                    <a:pt x="12594" y="3935"/>
                    <a:pt x="12648" y="3928"/>
                  </a:cubicBezTo>
                  <a:cubicBezTo>
                    <a:pt x="12794" y="3912"/>
                    <a:pt x="12696" y="3737"/>
                    <a:pt x="12837" y="3714"/>
                  </a:cubicBezTo>
                  <a:cubicBezTo>
                    <a:pt x="12891" y="3705"/>
                    <a:pt x="12943" y="3725"/>
                    <a:pt x="12975" y="3771"/>
                  </a:cubicBezTo>
                  <a:cubicBezTo>
                    <a:pt x="13073" y="3939"/>
                    <a:pt x="12805" y="3860"/>
                    <a:pt x="12824" y="3998"/>
                  </a:cubicBezTo>
                  <a:cubicBezTo>
                    <a:pt x="12837" y="4047"/>
                    <a:pt x="12885" y="4102"/>
                    <a:pt x="12953" y="4089"/>
                  </a:cubicBezTo>
                  <a:cubicBezTo>
                    <a:pt x="13049" y="4056"/>
                    <a:pt x="12987" y="3948"/>
                    <a:pt x="13059" y="3898"/>
                  </a:cubicBezTo>
                  <a:cubicBezTo>
                    <a:pt x="13137" y="3870"/>
                    <a:pt x="13219" y="3855"/>
                    <a:pt x="13308" y="3874"/>
                  </a:cubicBezTo>
                  <a:cubicBezTo>
                    <a:pt x="13377" y="3897"/>
                    <a:pt x="13360" y="3971"/>
                    <a:pt x="13418" y="4010"/>
                  </a:cubicBezTo>
                  <a:cubicBezTo>
                    <a:pt x="13464" y="4051"/>
                    <a:pt x="13531" y="4053"/>
                    <a:pt x="13585" y="4033"/>
                  </a:cubicBezTo>
                  <a:cubicBezTo>
                    <a:pt x="13703" y="4010"/>
                    <a:pt x="13634" y="3889"/>
                    <a:pt x="13720" y="3837"/>
                  </a:cubicBezTo>
                  <a:cubicBezTo>
                    <a:pt x="13763" y="3804"/>
                    <a:pt x="13822" y="3797"/>
                    <a:pt x="13874" y="3817"/>
                  </a:cubicBezTo>
                  <a:cubicBezTo>
                    <a:pt x="13930" y="3843"/>
                    <a:pt x="13960" y="3899"/>
                    <a:pt x="13990" y="3948"/>
                  </a:cubicBezTo>
                  <a:cubicBezTo>
                    <a:pt x="14077" y="4029"/>
                    <a:pt x="14191" y="3959"/>
                    <a:pt x="14297" y="3973"/>
                  </a:cubicBezTo>
                  <a:cubicBezTo>
                    <a:pt x="14364" y="4007"/>
                    <a:pt x="14316" y="4089"/>
                    <a:pt x="14392" y="4119"/>
                  </a:cubicBezTo>
                  <a:cubicBezTo>
                    <a:pt x="14431" y="4153"/>
                    <a:pt x="14507" y="4159"/>
                    <a:pt x="14549" y="4122"/>
                  </a:cubicBezTo>
                  <a:cubicBezTo>
                    <a:pt x="14620" y="4076"/>
                    <a:pt x="14590" y="4004"/>
                    <a:pt x="14608" y="3973"/>
                  </a:cubicBezTo>
                  <a:cubicBezTo>
                    <a:pt x="14657" y="3920"/>
                    <a:pt x="14725" y="3907"/>
                    <a:pt x="14792" y="3904"/>
                  </a:cubicBezTo>
                  <a:cubicBezTo>
                    <a:pt x="14887" y="3910"/>
                    <a:pt x="14905" y="4009"/>
                    <a:pt x="14964" y="4061"/>
                  </a:cubicBezTo>
                  <a:cubicBezTo>
                    <a:pt x="15010" y="4081"/>
                    <a:pt x="15069" y="4102"/>
                    <a:pt x="15119" y="4084"/>
                  </a:cubicBezTo>
                  <a:cubicBezTo>
                    <a:pt x="15238" y="4064"/>
                    <a:pt x="15211" y="3969"/>
                    <a:pt x="15230" y="3922"/>
                  </a:cubicBezTo>
                  <a:cubicBezTo>
                    <a:pt x="15262" y="3874"/>
                    <a:pt x="15321" y="3852"/>
                    <a:pt x="15377" y="3854"/>
                  </a:cubicBezTo>
                  <a:cubicBezTo>
                    <a:pt x="15481" y="3843"/>
                    <a:pt x="15492" y="3966"/>
                    <a:pt x="15553" y="4015"/>
                  </a:cubicBezTo>
                  <a:cubicBezTo>
                    <a:pt x="15629" y="4049"/>
                    <a:pt x="15709" y="4005"/>
                    <a:pt x="15791" y="4016"/>
                  </a:cubicBezTo>
                  <a:cubicBezTo>
                    <a:pt x="15893" y="4030"/>
                    <a:pt x="15853" y="4145"/>
                    <a:pt x="15943" y="4177"/>
                  </a:cubicBezTo>
                  <a:cubicBezTo>
                    <a:pt x="15991" y="4212"/>
                    <a:pt x="16051" y="4190"/>
                    <a:pt x="16096" y="4168"/>
                  </a:cubicBezTo>
                  <a:cubicBezTo>
                    <a:pt x="16146" y="4131"/>
                    <a:pt x="16147" y="4071"/>
                    <a:pt x="16161" y="4015"/>
                  </a:cubicBezTo>
                  <a:cubicBezTo>
                    <a:pt x="16216" y="3957"/>
                    <a:pt x="16299" y="3930"/>
                    <a:pt x="16376" y="3953"/>
                  </a:cubicBezTo>
                  <a:cubicBezTo>
                    <a:pt x="16459" y="3971"/>
                    <a:pt x="16445" y="4055"/>
                    <a:pt x="16499" y="4103"/>
                  </a:cubicBezTo>
                  <a:cubicBezTo>
                    <a:pt x="16541" y="4128"/>
                    <a:pt x="16605" y="4147"/>
                    <a:pt x="16658" y="4129"/>
                  </a:cubicBezTo>
                  <a:cubicBezTo>
                    <a:pt x="16770" y="4107"/>
                    <a:pt x="16750" y="3995"/>
                    <a:pt x="16800" y="3932"/>
                  </a:cubicBezTo>
                  <a:cubicBezTo>
                    <a:pt x="16847" y="3892"/>
                    <a:pt x="16906" y="3867"/>
                    <a:pt x="16967" y="3892"/>
                  </a:cubicBezTo>
                  <a:cubicBezTo>
                    <a:pt x="17040" y="3913"/>
                    <a:pt x="17044" y="3992"/>
                    <a:pt x="17084" y="4041"/>
                  </a:cubicBezTo>
                  <a:cubicBezTo>
                    <a:pt x="17160" y="4098"/>
                    <a:pt x="17247" y="4037"/>
                    <a:pt x="17334" y="4043"/>
                  </a:cubicBezTo>
                  <a:cubicBezTo>
                    <a:pt x="17438" y="4078"/>
                    <a:pt x="17424" y="4240"/>
                    <a:pt x="17558" y="4231"/>
                  </a:cubicBezTo>
                  <a:cubicBezTo>
                    <a:pt x="17697" y="4235"/>
                    <a:pt x="17666" y="4083"/>
                    <a:pt x="17737" y="4017"/>
                  </a:cubicBezTo>
                  <a:cubicBezTo>
                    <a:pt x="17787" y="3982"/>
                    <a:pt x="17835" y="3954"/>
                    <a:pt x="17899" y="3975"/>
                  </a:cubicBezTo>
                  <a:cubicBezTo>
                    <a:pt x="17970" y="3990"/>
                    <a:pt x="18007" y="4056"/>
                    <a:pt x="18036" y="4112"/>
                  </a:cubicBezTo>
                  <a:cubicBezTo>
                    <a:pt x="18072" y="4146"/>
                    <a:pt x="18116" y="4184"/>
                    <a:pt x="18174" y="4168"/>
                  </a:cubicBezTo>
                  <a:cubicBezTo>
                    <a:pt x="18322" y="4171"/>
                    <a:pt x="18286" y="4005"/>
                    <a:pt x="18349" y="3942"/>
                  </a:cubicBezTo>
                  <a:cubicBezTo>
                    <a:pt x="18393" y="3899"/>
                    <a:pt x="18456" y="3912"/>
                    <a:pt x="18516" y="3918"/>
                  </a:cubicBezTo>
                  <a:cubicBezTo>
                    <a:pt x="18576" y="3935"/>
                    <a:pt x="18603" y="4005"/>
                    <a:pt x="18627" y="4052"/>
                  </a:cubicBezTo>
                  <a:cubicBezTo>
                    <a:pt x="18722" y="4133"/>
                    <a:pt x="18870" y="4089"/>
                    <a:pt x="18899" y="4056"/>
                  </a:cubicBezTo>
                  <a:cubicBezTo>
                    <a:pt x="18915" y="4005"/>
                    <a:pt x="18915" y="3957"/>
                    <a:pt x="18950" y="3905"/>
                  </a:cubicBezTo>
                  <a:cubicBezTo>
                    <a:pt x="18979" y="3855"/>
                    <a:pt x="19047" y="3825"/>
                    <a:pt x="19108" y="3855"/>
                  </a:cubicBezTo>
                  <a:cubicBezTo>
                    <a:pt x="19160" y="3881"/>
                    <a:pt x="19163" y="3938"/>
                    <a:pt x="19163" y="3987"/>
                  </a:cubicBezTo>
                  <a:cubicBezTo>
                    <a:pt x="19139" y="4073"/>
                    <a:pt x="19055" y="4025"/>
                    <a:pt x="18997" y="4094"/>
                  </a:cubicBezTo>
                  <a:cubicBezTo>
                    <a:pt x="18963" y="4136"/>
                    <a:pt x="18992" y="4210"/>
                    <a:pt x="19034" y="4234"/>
                  </a:cubicBezTo>
                  <a:cubicBezTo>
                    <a:pt x="19075" y="4258"/>
                    <a:pt x="19142" y="4257"/>
                    <a:pt x="19184" y="4226"/>
                  </a:cubicBezTo>
                  <a:cubicBezTo>
                    <a:pt x="19228" y="4185"/>
                    <a:pt x="19224" y="4124"/>
                    <a:pt x="19233" y="4065"/>
                  </a:cubicBezTo>
                  <a:cubicBezTo>
                    <a:pt x="19272" y="4026"/>
                    <a:pt x="19326" y="4005"/>
                    <a:pt x="19379" y="3997"/>
                  </a:cubicBezTo>
                  <a:cubicBezTo>
                    <a:pt x="19502" y="3975"/>
                    <a:pt x="19551" y="4087"/>
                    <a:pt x="19598" y="4161"/>
                  </a:cubicBezTo>
                  <a:cubicBezTo>
                    <a:pt x="19639" y="4188"/>
                    <a:pt x="19701" y="4197"/>
                    <a:pt x="19749" y="4182"/>
                  </a:cubicBezTo>
                  <a:cubicBezTo>
                    <a:pt x="19898" y="4159"/>
                    <a:pt x="19795" y="4010"/>
                    <a:pt x="19900" y="3952"/>
                  </a:cubicBezTo>
                  <a:cubicBezTo>
                    <a:pt x="19946" y="3919"/>
                    <a:pt x="20007" y="3915"/>
                    <a:pt x="20064" y="3933"/>
                  </a:cubicBezTo>
                  <a:cubicBezTo>
                    <a:pt x="20165" y="3959"/>
                    <a:pt x="20128" y="4079"/>
                    <a:pt x="20220" y="4105"/>
                  </a:cubicBezTo>
                  <a:cubicBezTo>
                    <a:pt x="20291" y="4133"/>
                    <a:pt x="20357" y="4110"/>
                    <a:pt x="20413" y="4081"/>
                  </a:cubicBezTo>
                  <a:cubicBezTo>
                    <a:pt x="20486" y="4032"/>
                    <a:pt x="20424" y="3937"/>
                    <a:pt x="20496" y="3887"/>
                  </a:cubicBezTo>
                  <a:cubicBezTo>
                    <a:pt x="20538" y="3847"/>
                    <a:pt x="20587" y="3833"/>
                    <a:pt x="20647" y="3850"/>
                  </a:cubicBezTo>
                  <a:cubicBezTo>
                    <a:pt x="20720" y="3886"/>
                    <a:pt x="20738" y="3966"/>
                    <a:pt x="20777" y="4029"/>
                  </a:cubicBezTo>
                  <a:cubicBezTo>
                    <a:pt x="20841" y="4041"/>
                    <a:pt x="20917" y="4035"/>
                    <a:pt x="20978" y="4014"/>
                  </a:cubicBezTo>
                  <a:cubicBezTo>
                    <a:pt x="21128" y="3971"/>
                    <a:pt x="21066" y="4133"/>
                    <a:pt x="21162" y="4180"/>
                  </a:cubicBezTo>
                  <a:cubicBezTo>
                    <a:pt x="21206" y="4221"/>
                    <a:pt x="21299" y="4204"/>
                    <a:pt x="21347" y="4175"/>
                  </a:cubicBezTo>
                  <a:cubicBezTo>
                    <a:pt x="21400" y="4139"/>
                    <a:pt x="21362" y="4044"/>
                    <a:pt x="21381" y="4010"/>
                  </a:cubicBezTo>
                  <a:cubicBezTo>
                    <a:pt x="21428" y="3953"/>
                    <a:pt x="21508" y="3925"/>
                    <a:pt x="21585" y="3930"/>
                  </a:cubicBezTo>
                  <a:cubicBezTo>
                    <a:pt x="21710" y="3930"/>
                    <a:pt x="21659" y="4077"/>
                    <a:pt x="21759" y="4110"/>
                  </a:cubicBezTo>
                  <a:cubicBezTo>
                    <a:pt x="21811" y="4121"/>
                    <a:pt x="21886" y="4144"/>
                    <a:pt x="21948" y="4099"/>
                  </a:cubicBezTo>
                  <a:cubicBezTo>
                    <a:pt x="22009" y="4055"/>
                    <a:pt x="21972" y="3966"/>
                    <a:pt x="21993" y="3932"/>
                  </a:cubicBezTo>
                  <a:cubicBezTo>
                    <a:pt x="22037" y="3865"/>
                    <a:pt x="22115" y="3842"/>
                    <a:pt x="22191" y="3850"/>
                  </a:cubicBezTo>
                  <a:cubicBezTo>
                    <a:pt x="22307" y="3864"/>
                    <a:pt x="22265" y="4000"/>
                    <a:pt x="22358" y="4037"/>
                  </a:cubicBezTo>
                  <a:cubicBezTo>
                    <a:pt x="22431" y="4065"/>
                    <a:pt x="22502" y="4047"/>
                    <a:pt x="22563" y="4010"/>
                  </a:cubicBezTo>
                  <a:cubicBezTo>
                    <a:pt x="22625" y="3956"/>
                    <a:pt x="22569" y="3849"/>
                    <a:pt x="22622" y="3804"/>
                  </a:cubicBezTo>
                  <a:cubicBezTo>
                    <a:pt x="22668" y="3769"/>
                    <a:pt x="22751" y="3754"/>
                    <a:pt x="22808" y="3772"/>
                  </a:cubicBezTo>
                  <a:cubicBezTo>
                    <a:pt x="22898" y="3807"/>
                    <a:pt x="22875" y="3905"/>
                    <a:pt x="22945" y="3953"/>
                  </a:cubicBezTo>
                  <a:cubicBezTo>
                    <a:pt x="23024" y="3979"/>
                    <a:pt x="23102" y="3966"/>
                    <a:pt x="23167" y="3928"/>
                  </a:cubicBezTo>
                  <a:cubicBezTo>
                    <a:pt x="23237" y="3870"/>
                    <a:pt x="23148" y="3760"/>
                    <a:pt x="23241" y="3709"/>
                  </a:cubicBezTo>
                  <a:cubicBezTo>
                    <a:pt x="23286" y="3663"/>
                    <a:pt x="23357" y="3675"/>
                    <a:pt x="23414" y="3691"/>
                  </a:cubicBezTo>
                  <a:cubicBezTo>
                    <a:pt x="23484" y="3728"/>
                    <a:pt x="23490" y="3802"/>
                    <a:pt x="23501" y="3867"/>
                  </a:cubicBezTo>
                  <a:cubicBezTo>
                    <a:pt x="23566" y="3893"/>
                    <a:pt x="23627" y="3862"/>
                    <a:pt x="23692" y="3855"/>
                  </a:cubicBezTo>
                  <a:cubicBezTo>
                    <a:pt x="23857" y="3785"/>
                    <a:pt x="23807" y="3995"/>
                    <a:pt x="23909" y="4038"/>
                  </a:cubicBezTo>
                  <a:cubicBezTo>
                    <a:pt x="23954" y="4067"/>
                    <a:pt x="24019" y="4056"/>
                    <a:pt x="24062" y="4028"/>
                  </a:cubicBezTo>
                  <a:cubicBezTo>
                    <a:pt x="24133" y="3992"/>
                    <a:pt x="24114" y="3902"/>
                    <a:pt x="24120" y="3840"/>
                  </a:cubicBezTo>
                  <a:cubicBezTo>
                    <a:pt x="24162" y="3756"/>
                    <a:pt x="24265" y="3764"/>
                    <a:pt x="24348" y="3762"/>
                  </a:cubicBezTo>
                  <a:cubicBezTo>
                    <a:pt x="24455" y="3785"/>
                    <a:pt x="24408" y="3914"/>
                    <a:pt x="24509" y="3948"/>
                  </a:cubicBezTo>
                  <a:cubicBezTo>
                    <a:pt x="24560" y="3964"/>
                    <a:pt x="24624" y="3970"/>
                    <a:pt x="24667" y="3939"/>
                  </a:cubicBezTo>
                  <a:cubicBezTo>
                    <a:pt x="24751" y="3899"/>
                    <a:pt x="24702" y="3785"/>
                    <a:pt x="24726" y="3744"/>
                  </a:cubicBezTo>
                  <a:cubicBezTo>
                    <a:pt x="24779" y="3680"/>
                    <a:pt x="24859" y="3646"/>
                    <a:pt x="24948" y="3664"/>
                  </a:cubicBezTo>
                  <a:cubicBezTo>
                    <a:pt x="24990" y="3687"/>
                    <a:pt x="25023" y="3739"/>
                    <a:pt x="25031" y="3782"/>
                  </a:cubicBezTo>
                  <a:cubicBezTo>
                    <a:pt x="25040" y="3824"/>
                    <a:pt x="25084" y="3860"/>
                    <a:pt x="25127" y="3874"/>
                  </a:cubicBezTo>
                  <a:cubicBezTo>
                    <a:pt x="25175" y="3881"/>
                    <a:pt x="25233" y="3882"/>
                    <a:pt x="25274" y="3845"/>
                  </a:cubicBezTo>
                  <a:cubicBezTo>
                    <a:pt x="25405" y="3784"/>
                    <a:pt x="25233" y="3636"/>
                    <a:pt x="25391" y="3586"/>
                  </a:cubicBezTo>
                  <a:cubicBezTo>
                    <a:pt x="25444" y="3576"/>
                    <a:pt x="25497" y="3543"/>
                    <a:pt x="25556" y="3572"/>
                  </a:cubicBezTo>
                  <a:cubicBezTo>
                    <a:pt x="25670" y="3605"/>
                    <a:pt x="25585" y="3737"/>
                    <a:pt x="25697" y="3770"/>
                  </a:cubicBezTo>
                  <a:cubicBezTo>
                    <a:pt x="25760" y="3794"/>
                    <a:pt x="25831" y="3785"/>
                    <a:pt x="25883" y="3741"/>
                  </a:cubicBezTo>
                  <a:cubicBezTo>
                    <a:pt x="25947" y="3698"/>
                    <a:pt x="25914" y="3613"/>
                    <a:pt x="25915" y="3555"/>
                  </a:cubicBezTo>
                  <a:cubicBezTo>
                    <a:pt x="25963" y="3486"/>
                    <a:pt x="26051" y="3452"/>
                    <a:pt x="26139" y="3462"/>
                  </a:cubicBezTo>
                  <a:cubicBezTo>
                    <a:pt x="26261" y="3485"/>
                    <a:pt x="26184" y="3631"/>
                    <a:pt x="26292" y="3670"/>
                  </a:cubicBezTo>
                  <a:cubicBezTo>
                    <a:pt x="26357" y="3681"/>
                    <a:pt x="26435" y="3702"/>
                    <a:pt x="26484" y="3640"/>
                  </a:cubicBezTo>
                  <a:cubicBezTo>
                    <a:pt x="26535" y="3586"/>
                    <a:pt x="26516" y="3518"/>
                    <a:pt x="26506" y="3452"/>
                  </a:cubicBezTo>
                  <a:cubicBezTo>
                    <a:pt x="26546" y="3355"/>
                    <a:pt x="26664" y="3372"/>
                    <a:pt x="26753" y="3357"/>
                  </a:cubicBezTo>
                  <a:cubicBezTo>
                    <a:pt x="26855" y="3398"/>
                    <a:pt x="26787" y="3510"/>
                    <a:pt x="26869" y="3561"/>
                  </a:cubicBezTo>
                  <a:cubicBezTo>
                    <a:pt x="26913" y="3576"/>
                    <a:pt x="26966" y="3602"/>
                    <a:pt x="27011" y="3580"/>
                  </a:cubicBezTo>
                  <a:cubicBezTo>
                    <a:pt x="27056" y="3562"/>
                    <a:pt x="27110" y="3527"/>
                    <a:pt x="27110" y="3477"/>
                  </a:cubicBezTo>
                  <a:cubicBezTo>
                    <a:pt x="27119" y="3420"/>
                    <a:pt x="27103" y="3374"/>
                    <a:pt x="27066" y="3328"/>
                  </a:cubicBezTo>
                  <a:cubicBezTo>
                    <a:pt x="27025" y="3314"/>
                    <a:pt x="26981" y="3325"/>
                    <a:pt x="26941" y="3328"/>
                  </a:cubicBezTo>
                  <a:cubicBezTo>
                    <a:pt x="26886" y="3341"/>
                    <a:pt x="26800" y="3345"/>
                    <a:pt x="26781" y="3272"/>
                  </a:cubicBezTo>
                  <a:cubicBezTo>
                    <a:pt x="26762" y="3231"/>
                    <a:pt x="26763" y="3175"/>
                    <a:pt x="26779" y="3128"/>
                  </a:cubicBezTo>
                  <a:cubicBezTo>
                    <a:pt x="26800" y="3086"/>
                    <a:pt x="26856" y="3054"/>
                    <a:pt x="26903" y="3040"/>
                  </a:cubicBezTo>
                  <a:cubicBezTo>
                    <a:pt x="27063" y="3018"/>
                    <a:pt x="27056" y="3197"/>
                    <a:pt x="27114" y="3283"/>
                  </a:cubicBezTo>
                  <a:cubicBezTo>
                    <a:pt x="27138" y="3301"/>
                    <a:pt x="27300" y="3286"/>
                    <a:pt x="27361" y="3217"/>
                  </a:cubicBezTo>
                  <a:cubicBezTo>
                    <a:pt x="27385" y="3172"/>
                    <a:pt x="27364" y="3124"/>
                    <a:pt x="27358" y="3080"/>
                  </a:cubicBezTo>
                  <a:cubicBezTo>
                    <a:pt x="27313" y="2907"/>
                    <a:pt x="27529" y="2971"/>
                    <a:pt x="27609" y="2898"/>
                  </a:cubicBezTo>
                  <a:cubicBezTo>
                    <a:pt x="27629" y="2818"/>
                    <a:pt x="27615" y="2733"/>
                    <a:pt x="27561" y="2667"/>
                  </a:cubicBezTo>
                  <a:cubicBezTo>
                    <a:pt x="27514" y="2633"/>
                    <a:pt x="27457" y="2665"/>
                    <a:pt x="27408" y="2670"/>
                  </a:cubicBezTo>
                  <a:cubicBezTo>
                    <a:pt x="27245" y="2705"/>
                    <a:pt x="27278" y="2521"/>
                    <a:pt x="27220" y="2445"/>
                  </a:cubicBezTo>
                  <a:cubicBezTo>
                    <a:pt x="27144" y="2384"/>
                    <a:pt x="27069" y="2465"/>
                    <a:pt x="26977" y="2425"/>
                  </a:cubicBezTo>
                  <a:cubicBezTo>
                    <a:pt x="26879" y="2393"/>
                    <a:pt x="26937" y="2284"/>
                    <a:pt x="26860" y="2230"/>
                  </a:cubicBezTo>
                  <a:cubicBezTo>
                    <a:pt x="26784" y="2166"/>
                    <a:pt x="26685" y="2220"/>
                    <a:pt x="26597" y="2217"/>
                  </a:cubicBezTo>
                  <a:cubicBezTo>
                    <a:pt x="26540" y="2158"/>
                    <a:pt x="26565" y="2049"/>
                    <a:pt x="26471" y="2007"/>
                  </a:cubicBezTo>
                  <a:cubicBezTo>
                    <a:pt x="26417" y="1993"/>
                    <a:pt x="26351" y="1986"/>
                    <a:pt x="26307" y="2022"/>
                  </a:cubicBezTo>
                  <a:cubicBezTo>
                    <a:pt x="26244" y="2063"/>
                    <a:pt x="26273" y="2137"/>
                    <a:pt x="26255" y="2195"/>
                  </a:cubicBezTo>
                  <a:cubicBezTo>
                    <a:pt x="26232" y="2233"/>
                    <a:pt x="26182" y="2259"/>
                    <a:pt x="26141" y="2272"/>
                  </a:cubicBezTo>
                  <a:cubicBezTo>
                    <a:pt x="26092" y="2278"/>
                    <a:pt x="26044" y="2253"/>
                    <a:pt x="26007" y="2223"/>
                  </a:cubicBezTo>
                  <a:cubicBezTo>
                    <a:pt x="25962" y="2174"/>
                    <a:pt x="25950" y="2142"/>
                    <a:pt x="25957" y="2075"/>
                  </a:cubicBezTo>
                  <a:cubicBezTo>
                    <a:pt x="25984" y="2034"/>
                    <a:pt x="26035" y="2052"/>
                    <a:pt x="26076" y="2041"/>
                  </a:cubicBezTo>
                  <a:cubicBezTo>
                    <a:pt x="26116" y="2019"/>
                    <a:pt x="26166" y="1979"/>
                    <a:pt x="26164" y="1923"/>
                  </a:cubicBezTo>
                  <a:cubicBezTo>
                    <a:pt x="26153" y="1900"/>
                    <a:pt x="26141" y="1875"/>
                    <a:pt x="26119" y="1859"/>
                  </a:cubicBezTo>
                  <a:cubicBezTo>
                    <a:pt x="27712" y="1501"/>
                    <a:pt x="28634" y="1150"/>
                    <a:pt x="28606" y="856"/>
                  </a:cubicBezTo>
                  <a:close/>
                  <a:moveTo>
                    <a:pt x="25941" y="2055"/>
                  </a:moveTo>
                  <a:cubicBezTo>
                    <a:pt x="25871" y="2087"/>
                    <a:pt x="25793" y="2066"/>
                    <a:pt x="25711" y="2058"/>
                  </a:cubicBezTo>
                  <a:cubicBezTo>
                    <a:pt x="25662" y="2043"/>
                    <a:pt x="25634" y="2007"/>
                    <a:pt x="25615" y="1967"/>
                  </a:cubicBezTo>
                  <a:cubicBezTo>
                    <a:pt x="25731" y="1942"/>
                    <a:pt x="25844" y="1920"/>
                    <a:pt x="25953" y="1894"/>
                  </a:cubicBezTo>
                  <a:cubicBezTo>
                    <a:pt x="25926" y="1944"/>
                    <a:pt x="25966" y="2005"/>
                    <a:pt x="25941" y="2055"/>
                  </a:cubicBezTo>
                  <a:close/>
                  <a:moveTo>
                    <a:pt x="25813" y="2473"/>
                  </a:moveTo>
                  <a:cubicBezTo>
                    <a:pt x="25816" y="2442"/>
                    <a:pt x="25846" y="2419"/>
                    <a:pt x="25880" y="2423"/>
                  </a:cubicBezTo>
                  <a:cubicBezTo>
                    <a:pt x="25913" y="2426"/>
                    <a:pt x="25937" y="2454"/>
                    <a:pt x="25934" y="2486"/>
                  </a:cubicBezTo>
                  <a:cubicBezTo>
                    <a:pt x="25931" y="2518"/>
                    <a:pt x="25900" y="2540"/>
                    <a:pt x="25867" y="2537"/>
                  </a:cubicBezTo>
                  <a:cubicBezTo>
                    <a:pt x="25833" y="2533"/>
                    <a:pt x="25809" y="2506"/>
                    <a:pt x="25813" y="2473"/>
                  </a:cubicBezTo>
                  <a:close/>
                  <a:moveTo>
                    <a:pt x="26331" y="2352"/>
                  </a:moveTo>
                  <a:cubicBezTo>
                    <a:pt x="26339" y="2282"/>
                    <a:pt x="26405" y="2231"/>
                    <a:pt x="26481" y="2238"/>
                  </a:cubicBezTo>
                  <a:cubicBezTo>
                    <a:pt x="26555" y="2245"/>
                    <a:pt x="26609" y="2309"/>
                    <a:pt x="26601" y="2378"/>
                  </a:cubicBezTo>
                  <a:cubicBezTo>
                    <a:pt x="26593" y="2449"/>
                    <a:pt x="26526" y="2500"/>
                    <a:pt x="26452" y="2493"/>
                  </a:cubicBezTo>
                  <a:cubicBezTo>
                    <a:pt x="26378" y="2486"/>
                    <a:pt x="26323" y="2423"/>
                    <a:pt x="26331" y="2352"/>
                  </a:cubicBezTo>
                  <a:close/>
                  <a:moveTo>
                    <a:pt x="26684" y="2597"/>
                  </a:moveTo>
                  <a:cubicBezTo>
                    <a:pt x="26691" y="2527"/>
                    <a:pt x="26758" y="2477"/>
                    <a:pt x="26833" y="2484"/>
                  </a:cubicBezTo>
                  <a:cubicBezTo>
                    <a:pt x="26908" y="2491"/>
                    <a:pt x="26962" y="2554"/>
                    <a:pt x="26954" y="2624"/>
                  </a:cubicBezTo>
                  <a:cubicBezTo>
                    <a:pt x="26946" y="2695"/>
                    <a:pt x="26880" y="2747"/>
                    <a:pt x="26805" y="2739"/>
                  </a:cubicBezTo>
                  <a:cubicBezTo>
                    <a:pt x="26730" y="2732"/>
                    <a:pt x="26676" y="2669"/>
                    <a:pt x="26684" y="2597"/>
                  </a:cubicBezTo>
                  <a:close/>
                  <a:moveTo>
                    <a:pt x="27026" y="2840"/>
                  </a:moveTo>
                  <a:cubicBezTo>
                    <a:pt x="27034" y="2762"/>
                    <a:pt x="27109" y="2706"/>
                    <a:pt x="27190" y="2714"/>
                  </a:cubicBezTo>
                  <a:cubicBezTo>
                    <a:pt x="27273" y="2722"/>
                    <a:pt x="27334" y="2792"/>
                    <a:pt x="27324" y="2869"/>
                  </a:cubicBezTo>
                  <a:cubicBezTo>
                    <a:pt x="27316" y="2948"/>
                    <a:pt x="27242" y="3004"/>
                    <a:pt x="27159" y="2996"/>
                  </a:cubicBezTo>
                  <a:cubicBezTo>
                    <a:pt x="27077" y="2987"/>
                    <a:pt x="27018" y="2918"/>
                    <a:pt x="27026" y="2840"/>
                  </a:cubicBezTo>
                  <a:close/>
                  <a:moveTo>
                    <a:pt x="26442" y="2942"/>
                  </a:moveTo>
                  <a:cubicBezTo>
                    <a:pt x="26449" y="2876"/>
                    <a:pt x="26511" y="2829"/>
                    <a:pt x="26580" y="2836"/>
                  </a:cubicBezTo>
                  <a:cubicBezTo>
                    <a:pt x="26651" y="2842"/>
                    <a:pt x="26700" y="2902"/>
                    <a:pt x="26693" y="2967"/>
                  </a:cubicBezTo>
                  <a:cubicBezTo>
                    <a:pt x="26686" y="3033"/>
                    <a:pt x="26623" y="3080"/>
                    <a:pt x="26554" y="3073"/>
                  </a:cubicBezTo>
                  <a:cubicBezTo>
                    <a:pt x="26485" y="3067"/>
                    <a:pt x="26434" y="3008"/>
                    <a:pt x="26442" y="2942"/>
                  </a:cubicBezTo>
                  <a:close/>
                  <a:moveTo>
                    <a:pt x="26129" y="2709"/>
                  </a:moveTo>
                  <a:cubicBezTo>
                    <a:pt x="26133" y="2663"/>
                    <a:pt x="26177" y="2630"/>
                    <a:pt x="26226" y="2635"/>
                  </a:cubicBezTo>
                  <a:cubicBezTo>
                    <a:pt x="26275" y="2639"/>
                    <a:pt x="26310" y="2681"/>
                    <a:pt x="26306" y="2727"/>
                  </a:cubicBezTo>
                  <a:cubicBezTo>
                    <a:pt x="26300" y="2774"/>
                    <a:pt x="26256" y="2807"/>
                    <a:pt x="26208" y="2803"/>
                  </a:cubicBezTo>
                  <a:cubicBezTo>
                    <a:pt x="26159" y="2798"/>
                    <a:pt x="26123" y="2756"/>
                    <a:pt x="26129" y="2709"/>
                  </a:cubicBezTo>
                  <a:close/>
                  <a:moveTo>
                    <a:pt x="25875" y="3050"/>
                  </a:moveTo>
                  <a:cubicBezTo>
                    <a:pt x="25881" y="3001"/>
                    <a:pt x="25927" y="2965"/>
                    <a:pt x="25979" y="2971"/>
                  </a:cubicBezTo>
                  <a:cubicBezTo>
                    <a:pt x="26031" y="2976"/>
                    <a:pt x="26067" y="3019"/>
                    <a:pt x="26062" y="3069"/>
                  </a:cubicBezTo>
                  <a:cubicBezTo>
                    <a:pt x="26057" y="3117"/>
                    <a:pt x="26011" y="3152"/>
                    <a:pt x="25960" y="3147"/>
                  </a:cubicBezTo>
                  <a:cubicBezTo>
                    <a:pt x="25907" y="3142"/>
                    <a:pt x="25870" y="3099"/>
                    <a:pt x="25875" y="3050"/>
                  </a:cubicBezTo>
                  <a:close/>
                  <a:moveTo>
                    <a:pt x="26175" y="3281"/>
                  </a:moveTo>
                  <a:cubicBezTo>
                    <a:pt x="26183" y="3206"/>
                    <a:pt x="26255" y="3151"/>
                    <a:pt x="26334" y="3160"/>
                  </a:cubicBezTo>
                  <a:cubicBezTo>
                    <a:pt x="26415" y="3166"/>
                    <a:pt x="26472" y="3233"/>
                    <a:pt x="26464" y="3310"/>
                  </a:cubicBezTo>
                  <a:cubicBezTo>
                    <a:pt x="26455" y="3385"/>
                    <a:pt x="26384" y="3440"/>
                    <a:pt x="26304" y="3432"/>
                  </a:cubicBezTo>
                  <a:cubicBezTo>
                    <a:pt x="26224" y="3424"/>
                    <a:pt x="26166" y="3356"/>
                    <a:pt x="26175" y="3281"/>
                  </a:cubicBezTo>
                  <a:close/>
                  <a:moveTo>
                    <a:pt x="25597" y="3387"/>
                  </a:moveTo>
                  <a:cubicBezTo>
                    <a:pt x="25605" y="3319"/>
                    <a:pt x="25669" y="3270"/>
                    <a:pt x="25741" y="3277"/>
                  </a:cubicBezTo>
                  <a:cubicBezTo>
                    <a:pt x="25813" y="3284"/>
                    <a:pt x="25866" y="3345"/>
                    <a:pt x="25858" y="3413"/>
                  </a:cubicBezTo>
                  <a:cubicBezTo>
                    <a:pt x="25851" y="3481"/>
                    <a:pt x="25787" y="3531"/>
                    <a:pt x="25714" y="3524"/>
                  </a:cubicBezTo>
                  <a:cubicBezTo>
                    <a:pt x="25642" y="3516"/>
                    <a:pt x="25589" y="3456"/>
                    <a:pt x="25597" y="3387"/>
                  </a:cubicBezTo>
                  <a:close/>
                  <a:moveTo>
                    <a:pt x="25328" y="3160"/>
                  </a:moveTo>
                  <a:cubicBezTo>
                    <a:pt x="25332" y="3130"/>
                    <a:pt x="25359" y="3109"/>
                    <a:pt x="25390" y="3112"/>
                  </a:cubicBezTo>
                  <a:cubicBezTo>
                    <a:pt x="25421" y="3115"/>
                    <a:pt x="25443" y="3142"/>
                    <a:pt x="25440" y="3170"/>
                  </a:cubicBezTo>
                  <a:cubicBezTo>
                    <a:pt x="25436" y="3200"/>
                    <a:pt x="25408" y="3221"/>
                    <a:pt x="25378" y="3218"/>
                  </a:cubicBezTo>
                  <a:cubicBezTo>
                    <a:pt x="25347" y="3214"/>
                    <a:pt x="25325" y="3188"/>
                    <a:pt x="25328" y="3160"/>
                  </a:cubicBezTo>
                  <a:close/>
                  <a:moveTo>
                    <a:pt x="25000" y="3489"/>
                  </a:moveTo>
                  <a:cubicBezTo>
                    <a:pt x="25008" y="3423"/>
                    <a:pt x="25070" y="3375"/>
                    <a:pt x="25139" y="3382"/>
                  </a:cubicBezTo>
                  <a:cubicBezTo>
                    <a:pt x="25209" y="3390"/>
                    <a:pt x="25259" y="3449"/>
                    <a:pt x="25252" y="3514"/>
                  </a:cubicBezTo>
                  <a:cubicBezTo>
                    <a:pt x="25245" y="3580"/>
                    <a:pt x="25182" y="3627"/>
                    <a:pt x="25113" y="3621"/>
                  </a:cubicBezTo>
                  <a:cubicBezTo>
                    <a:pt x="25044" y="3613"/>
                    <a:pt x="24993" y="3555"/>
                    <a:pt x="25000" y="3489"/>
                  </a:cubicBezTo>
                  <a:close/>
                  <a:moveTo>
                    <a:pt x="24402" y="3593"/>
                  </a:moveTo>
                  <a:cubicBezTo>
                    <a:pt x="24409" y="3528"/>
                    <a:pt x="24472" y="3480"/>
                    <a:pt x="24541" y="3486"/>
                  </a:cubicBezTo>
                  <a:cubicBezTo>
                    <a:pt x="24610" y="3493"/>
                    <a:pt x="24661" y="3552"/>
                    <a:pt x="24654" y="3617"/>
                  </a:cubicBezTo>
                  <a:cubicBezTo>
                    <a:pt x="24646" y="3685"/>
                    <a:pt x="24584" y="3732"/>
                    <a:pt x="24515" y="3725"/>
                  </a:cubicBezTo>
                  <a:cubicBezTo>
                    <a:pt x="24445" y="3718"/>
                    <a:pt x="24395" y="3658"/>
                    <a:pt x="24402" y="3593"/>
                  </a:cubicBezTo>
                  <a:close/>
                  <a:moveTo>
                    <a:pt x="23806" y="3697"/>
                  </a:moveTo>
                  <a:cubicBezTo>
                    <a:pt x="23813" y="3629"/>
                    <a:pt x="23878" y="3580"/>
                    <a:pt x="23949" y="3588"/>
                  </a:cubicBezTo>
                  <a:cubicBezTo>
                    <a:pt x="24023" y="3595"/>
                    <a:pt x="24074" y="3655"/>
                    <a:pt x="24066" y="3724"/>
                  </a:cubicBezTo>
                  <a:cubicBezTo>
                    <a:pt x="24059" y="3791"/>
                    <a:pt x="23994" y="3841"/>
                    <a:pt x="23923" y="3833"/>
                  </a:cubicBezTo>
                  <a:cubicBezTo>
                    <a:pt x="23850" y="3827"/>
                    <a:pt x="23798" y="3766"/>
                    <a:pt x="23806" y="3697"/>
                  </a:cubicBezTo>
                  <a:close/>
                  <a:moveTo>
                    <a:pt x="21704" y="3770"/>
                  </a:moveTo>
                  <a:cubicBezTo>
                    <a:pt x="21709" y="3725"/>
                    <a:pt x="21750" y="3693"/>
                    <a:pt x="21798" y="3698"/>
                  </a:cubicBezTo>
                  <a:cubicBezTo>
                    <a:pt x="21843" y="3703"/>
                    <a:pt x="21877" y="3743"/>
                    <a:pt x="21872" y="3786"/>
                  </a:cubicBezTo>
                  <a:cubicBezTo>
                    <a:pt x="21867" y="3830"/>
                    <a:pt x="21826" y="3862"/>
                    <a:pt x="21779" y="3857"/>
                  </a:cubicBezTo>
                  <a:cubicBezTo>
                    <a:pt x="21733" y="3852"/>
                    <a:pt x="21700" y="3813"/>
                    <a:pt x="21704" y="3770"/>
                  </a:cubicBezTo>
                  <a:close/>
                  <a:moveTo>
                    <a:pt x="21082" y="3871"/>
                  </a:moveTo>
                  <a:cubicBezTo>
                    <a:pt x="21088" y="3813"/>
                    <a:pt x="21143" y="3770"/>
                    <a:pt x="21205" y="3776"/>
                  </a:cubicBezTo>
                  <a:cubicBezTo>
                    <a:pt x="21267" y="3783"/>
                    <a:pt x="21312" y="3835"/>
                    <a:pt x="21305" y="3894"/>
                  </a:cubicBezTo>
                  <a:cubicBezTo>
                    <a:pt x="21299" y="3952"/>
                    <a:pt x="21243" y="3994"/>
                    <a:pt x="21182" y="3987"/>
                  </a:cubicBezTo>
                  <a:cubicBezTo>
                    <a:pt x="21120" y="3982"/>
                    <a:pt x="21075" y="3930"/>
                    <a:pt x="21082" y="3871"/>
                  </a:cubicBezTo>
                  <a:close/>
                  <a:moveTo>
                    <a:pt x="19585" y="3840"/>
                  </a:moveTo>
                  <a:cubicBezTo>
                    <a:pt x="19588" y="3804"/>
                    <a:pt x="19621" y="3781"/>
                    <a:pt x="19657" y="3784"/>
                  </a:cubicBezTo>
                  <a:cubicBezTo>
                    <a:pt x="19694" y="3788"/>
                    <a:pt x="19719" y="3818"/>
                    <a:pt x="19716" y="3852"/>
                  </a:cubicBezTo>
                  <a:cubicBezTo>
                    <a:pt x="19711" y="3887"/>
                    <a:pt x="19680" y="3910"/>
                    <a:pt x="19643" y="3907"/>
                  </a:cubicBezTo>
                  <a:cubicBezTo>
                    <a:pt x="19608" y="3904"/>
                    <a:pt x="19582" y="3873"/>
                    <a:pt x="19585" y="3840"/>
                  </a:cubicBezTo>
                  <a:close/>
                  <a:moveTo>
                    <a:pt x="17408" y="3913"/>
                  </a:moveTo>
                  <a:cubicBezTo>
                    <a:pt x="17414" y="3864"/>
                    <a:pt x="17460" y="3829"/>
                    <a:pt x="17512" y="3833"/>
                  </a:cubicBezTo>
                  <a:cubicBezTo>
                    <a:pt x="17563" y="3840"/>
                    <a:pt x="17600" y="3882"/>
                    <a:pt x="17595" y="3932"/>
                  </a:cubicBezTo>
                  <a:cubicBezTo>
                    <a:pt x="17590" y="3979"/>
                    <a:pt x="17544" y="4016"/>
                    <a:pt x="17492" y="4010"/>
                  </a:cubicBezTo>
                  <a:cubicBezTo>
                    <a:pt x="17440" y="4005"/>
                    <a:pt x="17403" y="3961"/>
                    <a:pt x="17408" y="3913"/>
                  </a:cubicBezTo>
                  <a:close/>
                  <a:moveTo>
                    <a:pt x="15875" y="3880"/>
                  </a:moveTo>
                  <a:cubicBezTo>
                    <a:pt x="15880" y="3837"/>
                    <a:pt x="15921" y="3804"/>
                    <a:pt x="15967" y="3809"/>
                  </a:cubicBezTo>
                  <a:cubicBezTo>
                    <a:pt x="16013" y="3814"/>
                    <a:pt x="16048" y="3852"/>
                    <a:pt x="16043" y="3897"/>
                  </a:cubicBezTo>
                  <a:cubicBezTo>
                    <a:pt x="16038" y="3941"/>
                    <a:pt x="15996" y="3973"/>
                    <a:pt x="15951" y="3967"/>
                  </a:cubicBezTo>
                  <a:cubicBezTo>
                    <a:pt x="15903" y="3964"/>
                    <a:pt x="15870" y="3924"/>
                    <a:pt x="15875" y="3880"/>
                  </a:cubicBezTo>
                  <a:close/>
                  <a:moveTo>
                    <a:pt x="14324" y="3849"/>
                  </a:moveTo>
                  <a:cubicBezTo>
                    <a:pt x="14329" y="3803"/>
                    <a:pt x="14372" y="3770"/>
                    <a:pt x="14421" y="3775"/>
                  </a:cubicBezTo>
                  <a:cubicBezTo>
                    <a:pt x="14470" y="3779"/>
                    <a:pt x="14506" y="3820"/>
                    <a:pt x="14501" y="3867"/>
                  </a:cubicBezTo>
                  <a:cubicBezTo>
                    <a:pt x="14495" y="3913"/>
                    <a:pt x="14452" y="3946"/>
                    <a:pt x="14402" y="3941"/>
                  </a:cubicBezTo>
                  <a:cubicBezTo>
                    <a:pt x="14354" y="3937"/>
                    <a:pt x="14318" y="3895"/>
                    <a:pt x="14324" y="3849"/>
                  </a:cubicBezTo>
                  <a:close/>
                  <a:moveTo>
                    <a:pt x="10371" y="3700"/>
                  </a:moveTo>
                  <a:cubicBezTo>
                    <a:pt x="4448" y="4018"/>
                    <a:pt x="90" y="3844"/>
                    <a:pt x="31" y="3217"/>
                  </a:cubicBezTo>
                  <a:cubicBezTo>
                    <a:pt x="0" y="2885"/>
                    <a:pt x="1173" y="2483"/>
                    <a:pt x="3152" y="2079"/>
                  </a:cubicBezTo>
                  <a:cubicBezTo>
                    <a:pt x="3142" y="2059"/>
                    <a:pt x="3129" y="2043"/>
                    <a:pt x="3110" y="2032"/>
                  </a:cubicBezTo>
                  <a:cubicBezTo>
                    <a:pt x="3027" y="2005"/>
                    <a:pt x="2960" y="2068"/>
                    <a:pt x="2886" y="2014"/>
                  </a:cubicBezTo>
                  <a:cubicBezTo>
                    <a:pt x="2842" y="1972"/>
                    <a:pt x="2843" y="1940"/>
                    <a:pt x="2834" y="1885"/>
                  </a:cubicBezTo>
                  <a:cubicBezTo>
                    <a:pt x="2845" y="1836"/>
                    <a:pt x="2875" y="1784"/>
                    <a:pt x="2942" y="1778"/>
                  </a:cubicBezTo>
                  <a:cubicBezTo>
                    <a:pt x="3009" y="1772"/>
                    <a:pt x="3109" y="1740"/>
                    <a:pt x="3123" y="1830"/>
                  </a:cubicBezTo>
                  <a:cubicBezTo>
                    <a:pt x="3142" y="1894"/>
                    <a:pt x="3121" y="1985"/>
                    <a:pt x="3210" y="2006"/>
                  </a:cubicBezTo>
                  <a:cubicBezTo>
                    <a:pt x="3275" y="2018"/>
                    <a:pt x="3336" y="2019"/>
                    <a:pt x="3384" y="1975"/>
                  </a:cubicBezTo>
                  <a:cubicBezTo>
                    <a:pt x="3414" y="1938"/>
                    <a:pt x="3452" y="1894"/>
                    <a:pt x="3437" y="1840"/>
                  </a:cubicBezTo>
                  <a:cubicBezTo>
                    <a:pt x="3439" y="1790"/>
                    <a:pt x="3407" y="1747"/>
                    <a:pt x="3375" y="1715"/>
                  </a:cubicBezTo>
                  <a:cubicBezTo>
                    <a:pt x="3286" y="1683"/>
                    <a:pt x="3142" y="1798"/>
                    <a:pt x="3098" y="1662"/>
                  </a:cubicBezTo>
                  <a:cubicBezTo>
                    <a:pt x="3082" y="1621"/>
                    <a:pt x="3069" y="1554"/>
                    <a:pt x="3107" y="1515"/>
                  </a:cubicBezTo>
                  <a:cubicBezTo>
                    <a:pt x="3146" y="1476"/>
                    <a:pt x="3195" y="1442"/>
                    <a:pt x="3254" y="1446"/>
                  </a:cubicBezTo>
                  <a:cubicBezTo>
                    <a:pt x="3305" y="1461"/>
                    <a:pt x="3361" y="1482"/>
                    <a:pt x="3377" y="1536"/>
                  </a:cubicBezTo>
                  <a:cubicBezTo>
                    <a:pt x="3389" y="1590"/>
                    <a:pt x="3383" y="1666"/>
                    <a:pt x="3453" y="1688"/>
                  </a:cubicBezTo>
                  <a:cubicBezTo>
                    <a:pt x="3534" y="1680"/>
                    <a:pt x="3626" y="1690"/>
                    <a:pt x="3675" y="1614"/>
                  </a:cubicBezTo>
                  <a:cubicBezTo>
                    <a:pt x="3723" y="1540"/>
                    <a:pt x="3637" y="1451"/>
                    <a:pt x="3714" y="1386"/>
                  </a:cubicBezTo>
                  <a:cubicBezTo>
                    <a:pt x="3757" y="1353"/>
                    <a:pt x="3811" y="1348"/>
                    <a:pt x="3863" y="1340"/>
                  </a:cubicBezTo>
                  <a:cubicBezTo>
                    <a:pt x="3910" y="1353"/>
                    <a:pt x="3968" y="1378"/>
                    <a:pt x="3973" y="1429"/>
                  </a:cubicBezTo>
                  <a:cubicBezTo>
                    <a:pt x="3976" y="1478"/>
                    <a:pt x="3990" y="1536"/>
                    <a:pt x="4047" y="1555"/>
                  </a:cubicBezTo>
                  <a:cubicBezTo>
                    <a:pt x="4082" y="1575"/>
                    <a:pt x="4145" y="1584"/>
                    <a:pt x="4182" y="1564"/>
                  </a:cubicBezTo>
                  <a:cubicBezTo>
                    <a:pt x="4235" y="1539"/>
                    <a:pt x="4278" y="1494"/>
                    <a:pt x="4279" y="1437"/>
                  </a:cubicBezTo>
                  <a:cubicBezTo>
                    <a:pt x="4286" y="1388"/>
                    <a:pt x="4249" y="1338"/>
                    <a:pt x="4289" y="1295"/>
                  </a:cubicBezTo>
                  <a:cubicBezTo>
                    <a:pt x="4358" y="1248"/>
                    <a:pt x="4458" y="1214"/>
                    <a:pt x="4538" y="1266"/>
                  </a:cubicBezTo>
                  <a:cubicBezTo>
                    <a:pt x="4577" y="1312"/>
                    <a:pt x="4564" y="1377"/>
                    <a:pt x="4601" y="1420"/>
                  </a:cubicBezTo>
                  <a:cubicBezTo>
                    <a:pt x="4278" y="1584"/>
                    <a:pt x="4106" y="1816"/>
                    <a:pt x="4106" y="2075"/>
                  </a:cubicBezTo>
                  <a:cubicBezTo>
                    <a:pt x="4106" y="2575"/>
                    <a:pt x="4815" y="2926"/>
                    <a:pt x="5902" y="2926"/>
                  </a:cubicBezTo>
                  <a:cubicBezTo>
                    <a:pt x="7134" y="2926"/>
                    <a:pt x="7556" y="2429"/>
                    <a:pt x="7556" y="2346"/>
                  </a:cubicBezTo>
                  <a:lnTo>
                    <a:pt x="6582" y="2313"/>
                  </a:lnTo>
                  <a:cubicBezTo>
                    <a:pt x="6582" y="2469"/>
                    <a:pt x="6260" y="2578"/>
                    <a:pt x="5938" y="2578"/>
                  </a:cubicBezTo>
                  <a:cubicBezTo>
                    <a:pt x="5480" y="2578"/>
                    <a:pt x="5237" y="2416"/>
                    <a:pt x="5237" y="2217"/>
                  </a:cubicBezTo>
                  <a:lnTo>
                    <a:pt x="5244" y="2134"/>
                  </a:lnTo>
                  <a:lnTo>
                    <a:pt x="7577" y="2134"/>
                  </a:lnTo>
                  <a:cubicBezTo>
                    <a:pt x="7584" y="1905"/>
                    <a:pt x="7505" y="1666"/>
                    <a:pt x="7205" y="1473"/>
                  </a:cubicBezTo>
                  <a:cubicBezTo>
                    <a:pt x="6942" y="1305"/>
                    <a:pt x="6507" y="1202"/>
                    <a:pt x="6062" y="1179"/>
                  </a:cubicBezTo>
                  <a:cubicBezTo>
                    <a:pt x="6063" y="1177"/>
                    <a:pt x="6064" y="1176"/>
                    <a:pt x="6066" y="1174"/>
                  </a:cubicBezTo>
                  <a:cubicBezTo>
                    <a:pt x="6080" y="1115"/>
                    <a:pt x="6041" y="1037"/>
                    <a:pt x="6099" y="993"/>
                  </a:cubicBezTo>
                  <a:cubicBezTo>
                    <a:pt x="6155" y="951"/>
                    <a:pt x="6227" y="943"/>
                    <a:pt x="6294" y="963"/>
                  </a:cubicBezTo>
                  <a:cubicBezTo>
                    <a:pt x="6389" y="998"/>
                    <a:pt x="6339" y="1135"/>
                    <a:pt x="6451" y="1160"/>
                  </a:cubicBezTo>
                  <a:cubicBezTo>
                    <a:pt x="6508" y="1170"/>
                    <a:pt x="6546" y="1181"/>
                    <a:pt x="6591" y="1145"/>
                  </a:cubicBezTo>
                  <a:cubicBezTo>
                    <a:pt x="6694" y="1072"/>
                    <a:pt x="6562" y="917"/>
                    <a:pt x="6738" y="878"/>
                  </a:cubicBezTo>
                  <a:cubicBezTo>
                    <a:pt x="6822" y="859"/>
                    <a:pt x="6873" y="866"/>
                    <a:pt x="6906" y="922"/>
                  </a:cubicBezTo>
                  <a:cubicBezTo>
                    <a:pt x="6937" y="976"/>
                    <a:pt x="6923" y="1078"/>
                    <a:pt x="7004" y="1094"/>
                  </a:cubicBezTo>
                  <a:cubicBezTo>
                    <a:pt x="7045" y="1102"/>
                    <a:pt x="7105" y="1100"/>
                    <a:pt x="7161" y="1089"/>
                  </a:cubicBezTo>
                  <a:lnTo>
                    <a:pt x="8382" y="2082"/>
                  </a:lnTo>
                  <a:lnTo>
                    <a:pt x="7197" y="2890"/>
                  </a:lnTo>
                  <a:lnTo>
                    <a:pt x="8263" y="2890"/>
                  </a:lnTo>
                  <a:lnTo>
                    <a:pt x="8868" y="2477"/>
                  </a:lnTo>
                  <a:lnTo>
                    <a:pt x="10371" y="3700"/>
                  </a:lnTo>
                  <a:close/>
                  <a:moveTo>
                    <a:pt x="3735" y="1737"/>
                  </a:moveTo>
                  <a:cubicBezTo>
                    <a:pt x="3726" y="1807"/>
                    <a:pt x="3780" y="1869"/>
                    <a:pt x="3854" y="1877"/>
                  </a:cubicBezTo>
                  <a:cubicBezTo>
                    <a:pt x="3928" y="1883"/>
                    <a:pt x="3994" y="1832"/>
                    <a:pt x="4002" y="1764"/>
                  </a:cubicBezTo>
                  <a:cubicBezTo>
                    <a:pt x="4010" y="1693"/>
                    <a:pt x="3956" y="1631"/>
                    <a:pt x="3882" y="1623"/>
                  </a:cubicBezTo>
                  <a:cubicBezTo>
                    <a:pt x="3809" y="1617"/>
                    <a:pt x="3742" y="1667"/>
                    <a:pt x="3735" y="1737"/>
                  </a:cubicBezTo>
                  <a:close/>
                  <a:moveTo>
                    <a:pt x="15423" y="4096"/>
                  </a:moveTo>
                  <a:cubicBezTo>
                    <a:pt x="15460" y="4099"/>
                    <a:pt x="15489" y="4133"/>
                    <a:pt x="15485" y="4168"/>
                  </a:cubicBezTo>
                  <a:cubicBezTo>
                    <a:pt x="15481" y="4204"/>
                    <a:pt x="15446" y="4231"/>
                    <a:pt x="15408" y="4228"/>
                  </a:cubicBezTo>
                  <a:cubicBezTo>
                    <a:pt x="15369" y="4225"/>
                    <a:pt x="15341" y="4192"/>
                    <a:pt x="15345" y="4155"/>
                  </a:cubicBezTo>
                  <a:cubicBezTo>
                    <a:pt x="15349" y="4119"/>
                    <a:pt x="15384" y="4092"/>
                    <a:pt x="15423" y="4096"/>
                  </a:cubicBezTo>
                  <a:close/>
                  <a:moveTo>
                    <a:pt x="16969" y="4124"/>
                  </a:moveTo>
                  <a:cubicBezTo>
                    <a:pt x="17013" y="4128"/>
                    <a:pt x="17044" y="4166"/>
                    <a:pt x="17040" y="4206"/>
                  </a:cubicBezTo>
                  <a:cubicBezTo>
                    <a:pt x="17036" y="4248"/>
                    <a:pt x="16996" y="4278"/>
                    <a:pt x="16952" y="4274"/>
                  </a:cubicBezTo>
                  <a:cubicBezTo>
                    <a:pt x="16909" y="4269"/>
                    <a:pt x="16877" y="4233"/>
                    <a:pt x="16882" y="4191"/>
                  </a:cubicBezTo>
                  <a:cubicBezTo>
                    <a:pt x="16886" y="4149"/>
                    <a:pt x="16926" y="4120"/>
                    <a:pt x="16969" y="4124"/>
                  </a:cubicBezTo>
                  <a:close/>
                  <a:moveTo>
                    <a:pt x="18511" y="4168"/>
                  </a:moveTo>
                  <a:cubicBezTo>
                    <a:pt x="18553" y="4172"/>
                    <a:pt x="18583" y="4207"/>
                    <a:pt x="18578" y="4245"/>
                  </a:cubicBezTo>
                  <a:cubicBezTo>
                    <a:pt x="18573" y="4285"/>
                    <a:pt x="18537" y="4314"/>
                    <a:pt x="18496" y="4309"/>
                  </a:cubicBezTo>
                  <a:cubicBezTo>
                    <a:pt x="18454" y="4306"/>
                    <a:pt x="18425" y="4270"/>
                    <a:pt x="18429" y="4231"/>
                  </a:cubicBezTo>
                  <a:cubicBezTo>
                    <a:pt x="18433" y="4192"/>
                    <a:pt x="18470" y="4164"/>
                    <a:pt x="18511" y="4168"/>
                  </a:cubicBezTo>
                  <a:close/>
                  <a:moveTo>
                    <a:pt x="20056" y="4249"/>
                  </a:moveTo>
                  <a:cubicBezTo>
                    <a:pt x="20079" y="4251"/>
                    <a:pt x="20096" y="4271"/>
                    <a:pt x="20094" y="4293"/>
                  </a:cubicBezTo>
                  <a:cubicBezTo>
                    <a:pt x="20091" y="4315"/>
                    <a:pt x="20070" y="4331"/>
                    <a:pt x="20047" y="4328"/>
                  </a:cubicBezTo>
                  <a:cubicBezTo>
                    <a:pt x="20024" y="4326"/>
                    <a:pt x="20007" y="4306"/>
                    <a:pt x="20009" y="4284"/>
                  </a:cubicBezTo>
                  <a:cubicBezTo>
                    <a:pt x="20012" y="4262"/>
                    <a:pt x="20033" y="4245"/>
                    <a:pt x="20056" y="4249"/>
                  </a:cubicBezTo>
                  <a:close/>
                  <a:moveTo>
                    <a:pt x="20654" y="4089"/>
                  </a:moveTo>
                  <a:cubicBezTo>
                    <a:pt x="20708" y="4093"/>
                    <a:pt x="20747" y="4139"/>
                    <a:pt x="20741" y="4190"/>
                  </a:cubicBezTo>
                  <a:cubicBezTo>
                    <a:pt x="20736" y="4241"/>
                    <a:pt x="20687" y="4278"/>
                    <a:pt x="20633" y="4272"/>
                  </a:cubicBezTo>
                  <a:cubicBezTo>
                    <a:pt x="20580" y="4267"/>
                    <a:pt x="20540" y="4222"/>
                    <a:pt x="20546" y="4170"/>
                  </a:cubicBezTo>
                  <a:cubicBezTo>
                    <a:pt x="20552" y="4119"/>
                    <a:pt x="20600" y="4083"/>
                    <a:pt x="20654" y="4089"/>
                  </a:cubicBezTo>
                  <a:close/>
                  <a:moveTo>
                    <a:pt x="22192" y="4164"/>
                  </a:moveTo>
                  <a:cubicBezTo>
                    <a:pt x="22225" y="4166"/>
                    <a:pt x="22250" y="4194"/>
                    <a:pt x="22246" y="4226"/>
                  </a:cubicBezTo>
                  <a:cubicBezTo>
                    <a:pt x="22244" y="4257"/>
                    <a:pt x="22213" y="4281"/>
                    <a:pt x="22180" y="4277"/>
                  </a:cubicBezTo>
                  <a:cubicBezTo>
                    <a:pt x="22146" y="4274"/>
                    <a:pt x="22122" y="4245"/>
                    <a:pt x="22125" y="4214"/>
                  </a:cubicBezTo>
                  <a:cubicBezTo>
                    <a:pt x="22129" y="4183"/>
                    <a:pt x="22159" y="4160"/>
                    <a:pt x="22192" y="4164"/>
                  </a:cubicBezTo>
                  <a:close/>
                  <a:moveTo>
                    <a:pt x="22794" y="4032"/>
                  </a:moveTo>
                  <a:cubicBezTo>
                    <a:pt x="22847" y="4038"/>
                    <a:pt x="22887" y="4083"/>
                    <a:pt x="22882" y="4135"/>
                  </a:cubicBezTo>
                  <a:cubicBezTo>
                    <a:pt x="22875" y="4185"/>
                    <a:pt x="22827" y="4222"/>
                    <a:pt x="22773" y="4217"/>
                  </a:cubicBezTo>
                  <a:cubicBezTo>
                    <a:pt x="22719" y="4212"/>
                    <a:pt x="22680" y="4167"/>
                    <a:pt x="22686" y="4115"/>
                  </a:cubicBezTo>
                  <a:cubicBezTo>
                    <a:pt x="22691" y="4064"/>
                    <a:pt x="22740" y="4028"/>
                    <a:pt x="22794" y="4032"/>
                  </a:cubicBezTo>
                  <a:close/>
                  <a:moveTo>
                    <a:pt x="23397" y="3914"/>
                  </a:moveTo>
                  <a:cubicBezTo>
                    <a:pt x="23461" y="3920"/>
                    <a:pt x="23508" y="3975"/>
                    <a:pt x="23501" y="4037"/>
                  </a:cubicBezTo>
                  <a:cubicBezTo>
                    <a:pt x="23494" y="4096"/>
                    <a:pt x="23437" y="4141"/>
                    <a:pt x="23373" y="4134"/>
                  </a:cubicBezTo>
                  <a:cubicBezTo>
                    <a:pt x="23308" y="4128"/>
                    <a:pt x="23262" y="4073"/>
                    <a:pt x="23268" y="4013"/>
                  </a:cubicBezTo>
                  <a:cubicBezTo>
                    <a:pt x="23274" y="3952"/>
                    <a:pt x="23333" y="3908"/>
                    <a:pt x="23397" y="3914"/>
                  </a:cubicBezTo>
                  <a:close/>
                  <a:moveTo>
                    <a:pt x="24937" y="4007"/>
                  </a:moveTo>
                  <a:cubicBezTo>
                    <a:pt x="24970" y="4010"/>
                    <a:pt x="24995" y="4038"/>
                    <a:pt x="24990" y="4071"/>
                  </a:cubicBezTo>
                  <a:cubicBezTo>
                    <a:pt x="24987" y="4102"/>
                    <a:pt x="24957" y="4125"/>
                    <a:pt x="24924" y="4122"/>
                  </a:cubicBezTo>
                  <a:cubicBezTo>
                    <a:pt x="24890" y="4118"/>
                    <a:pt x="24867" y="4090"/>
                    <a:pt x="24870" y="4059"/>
                  </a:cubicBezTo>
                  <a:cubicBezTo>
                    <a:pt x="24873" y="4027"/>
                    <a:pt x="24903" y="4004"/>
                    <a:pt x="24937" y="4007"/>
                  </a:cubicBezTo>
                  <a:close/>
                  <a:moveTo>
                    <a:pt x="25536" y="3892"/>
                  </a:moveTo>
                  <a:cubicBezTo>
                    <a:pt x="25580" y="3896"/>
                    <a:pt x="25612" y="3933"/>
                    <a:pt x="25608" y="3974"/>
                  </a:cubicBezTo>
                  <a:cubicBezTo>
                    <a:pt x="25602" y="4016"/>
                    <a:pt x="25564" y="4045"/>
                    <a:pt x="25520" y="4041"/>
                  </a:cubicBezTo>
                  <a:cubicBezTo>
                    <a:pt x="25476" y="4037"/>
                    <a:pt x="25444" y="4000"/>
                    <a:pt x="25448" y="3959"/>
                  </a:cubicBezTo>
                  <a:cubicBezTo>
                    <a:pt x="25453" y="3917"/>
                    <a:pt x="25493" y="3887"/>
                    <a:pt x="25536" y="3892"/>
                  </a:cubicBezTo>
                  <a:close/>
                  <a:moveTo>
                    <a:pt x="26132" y="3783"/>
                  </a:moveTo>
                  <a:cubicBezTo>
                    <a:pt x="26183" y="3788"/>
                    <a:pt x="26220" y="3831"/>
                    <a:pt x="26215" y="3880"/>
                  </a:cubicBezTo>
                  <a:cubicBezTo>
                    <a:pt x="26210" y="3928"/>
                    <a:pt x="26164" y="3964"/>
                    <a:pt x="26113" y="3959"/>
                  </a:cubicBezTo>
                  <a:cubicBezTo>
                    <a:pt x="26061" y="3955"/>
                    <a:pt x="26023" y="3910"/>
                    <a:pt x="26029" y="3862"/>
                  </a:cubicBezTo>
                  <a:cubicBezTo>
                    <a:pt x="26034" y="3813"/>
                    <a:pt x="26080" y="3778"/>
                    <a:pt x="26132" y="3783"/>
                  </a:cubicBezTo>
                  <a:close/>
                  <a:moveTo>
                    <a:pt x="26723" y="3685"/>
                  </a:moveTo>
                  <a:cubicBezTo>
                    <a:pt x="26774" y="3690"/>
                    <a:pt x="26812" y="3732"/>
                    <a:pt x="26807" y="3781"/>
                  </a:cubicBezTo>
                  <a:cubicBezTo>
                    <a:pt x="26801" y="3830"/>
                    <a:pt x="26755" y="3866"/>
                    <a:pt x="26703" y="3860"/>
                  </a:cubicBezTo>
                  <a:cubicBezTo>
                    <a:pt x="26651" y="3855"/>
                    <a:pt x="26615" y="3811"/>
                    <a:pt x="26620" y="3763"/>
                  </a:cubicBezTo>
                  <a:cubicBezTo>
                    <a:pt x="26625" y="3714"/>
                    <a:pt x="26671" y="3679"/>
                    <a:pt x="26723" y="3685"/>
                  </a:cubicBezTo>
                  <a:close/>
                  <a:moveTo>
                    <a:pt x="27324" y="3586"/>
                  </a:moveTo>
                  <a:cubicBezTo>
                    <a:pt x="27375" y="3591"/>
                    <a:pt x="27412" y="3635"/>
                    <a:pt x="27408" y="3684"/>
                  </a:cubicBezTo>
                  <a:cubicBezTo>
                    <a:pt x="27402" y="3732"/>
                    <a:pt x="27356" y="3768"/>
                    <a:pt x="27305" y="3763"/>
                  </a:cubicBezTo>
                  <a:cubicBezTo>
                    <a:pt x="27253" y="3758"/>
                    <a:pt x="27215" y="3714"/>
                    <a:pt x="27221" y="3664"/>
                  </a:cubicBezTo>
                  <a:cubicBezTo>
                    <a:pt x="27226" y="3616"/>
                    <a:pt x="27272" y="3582"/>
                    <a:pt x="27324" y="3586"/>
                  </a:cubicBezTo>
                  <a:close/>
                  <a:moveTo>
                    <a:pt x="27923" y="3504"/>
                  </a:moveTo>
                  <a:cubicBezTo>
                    <a:pt x="27969" y="3508"/>
                    <a:pt x="28003" y="3547"/>
                    <a:pt x="27998" y="3591"/>
                  </a:cubicBezTo>
                  <a:cubicBezTo>
                    <a:pt x="27993" y="3635"/>
                    <a:pt x="27952" y="3667"/>
                    <a:pt x="27906" y="3662"/>
                  </a:cubicBezTo>
                  <a:cubicBezTo>
                    <a:pt x="27859" y="3658"/>
                    <a:pt x="27825" y="3620"/>
                    <a:pt x="27830" y="3574"/>
                  </a:cubicBezTo>
                  <a:cubicBezTo>
                    <a:pt x="27835" y="3531"/>
                    <a:pt x="27877" y="3498"/>
                    <a:pt x="27923" y="3504"/>
                  </a:cubicBezTo>
                  <a:close/>
                  <a:moveTo>
                    <a:pt x="28519" y="3425"/>
                  </a:moveTo>
                  <a:cubicBezTo>
                    <a:pt x="28552" y="3427"/>
                    <a:pt x="28577" y="3456"/>
                    <a:pt x="28573" y="3488"/>
                  </a:cubicBezTo>
                  <a:cubicBezTo>
                    <a:pt x="28569" y="3519"/>
                    <a:pt x="28540" y="3542"/>
                    <a:pt x="28506" y="3539"/>
                  </a:cubicBezTo>
                  <a:cubicBezTo>
                    <a:pt x="28474" y="3535"/>
                    <a:pt x="28448" y="3507"/>
                    <a:pt x="28451" y="3475"/>
                  </a:cubicBezTo>
                  <a:cubicBezTo>
                    <a:pt x="28455" y="3444"/>
                    <a:pt x="28485" y="3421"/>
                    <a:pt x="28519" y="3425"/>
                  </a:cubicBezTo>
                  <a:close/>
                  <a:moveTo>
                    <a:pt x="28167" y="3139"/>
                  </a:moveTo>
                  <a:cubicBezTo>
                    <a:pt x="28234" y="3146"/>
                    <a:pt x="28282" y="3203"/>
                    <a:pt x="28276" y="3266"/>
                  </a:cubicBezTo>
                  <a:cubicBezTo>
                    <a:pt x="28268" y="3329"/>
                    <a:pt x="28209" y="3375"/>
                    <a:pt x="28141" y="3369"/>
                  </a:cubicBezTo>
                  <a:cubicBezTo>
                    <a:pt x="28075" y="3361"/>
                    <a:pt x="28026" y="3306"/>
                    <a:pt x="28033" y="3243"/>
                  </a:cubicBezTo>
                  <a:cubicBezTo>
                    <a:pt x="28040" y="3179"/>
                    <a:pt x="28100" y="3133"/>
                    <a:pt x="28167" y="3139"/>
                  </a:cubicBezTo>
                  <a:close/>
                  <a:moveTo>
                    <a:pt x="27571" y="3225"/>
                  </a:moveTo>
                  <a:cubicBezTo>
                    <a:pt x="27645" y="3232"/>
                    <a:pt x="27700" y="3295"/>
                    <a:pt x="27692" y="3366"/>
                  </a:cubicBezTo>
                  <a:cubicBezTo>
                    <a:pt x="27684" y="3435"/>
                    <a:pt x="27617" y="3488"/>
                    <a:pt x="27543" y="3480"/>
                  </a:cubicBezTo>
                  <a:cubicBezTo>
                    <a:pt x="27468" y="3472"/>
                    <a:pt x="27414" y="3409"/>
                    <a:pt x="27421" y="3338"/>
                  </a:cubicBezTo>
                  <a:cubicBezTo>
                    <a:pt x="27429" y="3268"/>
                    <a:pt x="27496" y="3217"/>
                    <a:pt x="27571" y="3225"/>
                  </a:cubicBezTo>
                  <a:close/>
                  <a:moveTo>
                    <a:pt x="27825" y="2891"/>
                  </a:moveTo>
                  <a:cubicBezTo>
                    <a:pt x="27904" y="2898"/>
                    <a:pt x="27963" y="2967"/>
                    <a:pt x="27953" y="3042"/>
                  </a:cubicBezTo>
                  <a:cubicBezTo>
                    <a:pt x="27946" y="3117"/>
                    <a:pt x="27874" y="3172"/>
                    <a:pt x="27795" y="3165"/>
                  </a:cubicBezTo>
                  <a:cubicBezTo>
                    <a:pt x="27714" y="3156"/>
                    <a:pt x="27657" y="3089"/>
                    <a:pt x="27665" y="3013"/>
                  </a:cubicBezTo>
                  <a:cubicBezTo>
                    <a:pt x="27673" y="2938"/>
                    <a:pt x="27745" y="2883"/>
                    <a:pt x="27825" y="2891"/>
                  </a:cubicBezTo>
                  <a:close/>
                  <a:moveTo>
                    <a:pt x="28412" y="2824"/>
                  </a:moveTo>
                  <a:cubicBezTo>
                    <a:pt x="28479" y="2831"/>
                    <a:pt x="28527" y="2887"/>
                    <a:pt x="28520" y="2950"/>
                  </a:cubicBezTo>
                  <a:cubicBezTo>
                    <a:pt x="28514" y="3014"/>
                    <a:pt x="28454" y="3060"/>
                    <a:pt x="28387" y="3053"/>
                  </a:cubicBezTo>
                  <a:cubicBezTo>
                    <a:pt x="28320" y="3045"/>
                    <a:pt x="28271" y="2990"/>
                    <a:pt x="28278" y="2926"/>
                  </a:cubicBezTo>
                  <a:cubicBezTo>
                    <a:pt x="28286" y="2863"/>
                    <a:pt x="28345" y="2817"/>
                    <a:pt x="28412" y="2824"/>
                  </a:cubicBezTo>
                  <a:close/>
                  <a:moveTo>
                    <a:pt x="28763" y="3083"/>
                  </a:moveTo>
                  <a:cubicBezTo>
                    <a:pt x="28810" y="3088"/>
                    <a:pt x="28843" y="3127"/>
                    <a:pt x="28839" y="3171"/>
                  </a:cubicBezTo>
                  <a:cubicBezTo>
                    <a:pt x="28833" y="3214"/>
                    <a:pt x="28792" y="3246"/>
                    <a:pt x="28745" y="3241"/>
                  </a:cubicBezTo>
                  <a:cubicBezTo>
                    <a:pt x="28700" y="3237"/>
                    <a:pt x="28666" y="3198"/>
                    <a:pt x="28671" y="3155"/>
                  </a:cubicBezTo>
                  <a:cubicBezTo>
                    <a:pt x="28676" y="3110"/>
                    <a:pt x="28717" y="3079"/>
                    <a:pt x="28763" y="3083"/>
                  </a:cubicBezTo>
                  <a:close/>
                  <a:moveTo>
                    <a:pt x="29008" y="2773"/>
                  </a:moveTo>
                  <a:cubicBezTo>
                    <a:pt x="29050" y="2778"/>
                    <a:pt x="29079" y="2812"/>
                    <a:pt x="29074" y="2851"/>
                  </a:cubicBezTo>
                  <a:cubicBezTo>
                    <a:pt x="29070" y="2890"/>
                    <a:pt x="29033" y="2918"/>
                    <a:pt x="28993" y="2914"/>
                  </a:cubicBezTo>
                  <a:cubicBezTo>
                    <a:pt x="28950" y="2909"/>
                    <a:pt x="28922" y="2875"/>
                    <a:pt x="28925" y="2837"/>
                  </a:cubicBezTo>
                  <a:cubicBezTo>
                    <a:pt x="28930" y="2798"/>
                    <a:pt x="28967" y="2769"/>
                    <a:pt x="29008" y="2773"/>
                  </a:cubicBezTo>
                  <a:close/>
                  <a:moveTo>
                    <a:pt x="28650" y="2549"/>
                  </a:moveTo>
                  <a:cubicBezTo>
                    <a:pt x="28691" y="2552"/>
                    <a:pt x="28720" y="2588"/>
                    <a:pt x="28716" y="2626"/>
                  </a:cubicBezTo>
                  <a:cubicBezTo>
                    <a:pt x="28712" y="2666"/>
                    <a:pt x="28675" y="2694"/>
                    <a:pt x="28634" y="2689"/>
                  </a:cubicBezTo>
                  <a:cubicBezTo>
                    <a:pt x="28593" y="2686"/>
                    <a:pt x="28562" y="2651"/>
                    <a:pt x="28567" y="2612"/>
                  </a:cubicBezTo>
                  <a:cubicBezTo>
                    <a:pt x="28571" y="2573"/>
                    <a:pt x="28609" y="2544"/>
                    <a:pt x="28650" y="2549"/>
                  </a:cubicBezTo>
                  <a:close/>
                  <a:moveTo>
                    <a:pt x="28299" y="2344"/>
                  </a:moveTo>
                  <a:cubicBezTo>
                    <a:pt x="28327" y="2347"/>
                    <a:pt x="28348" y="2371"/>
                    <a:pt x="28345" y="2398"/>
                  </a:cubicBezTo>
                  <a:cubicBezTo>
                    <a:pt x="28342" y="2424"/>
                    <a:pt x="28316" y="2444"/>
                    <a:pt x="28288" y="2440"/>
                  </a:cubicBezTo>
                  <a:cubicBezTo>
                    <a:pt x="28259" y="2439"/>
                    <a:pt x="28239" y="2414"/>
                    <a:pt x="28242" y="2388"/>
                  </a:cubicBezTo>
                  <a:cubicBezTo>
                    <a:pt x="28245" y="2361"/>
                    <a:pt x="28271" y="2342"/>
                    <a:pt x="28299" y="2344"/>
                  </a:cubicBezTo>
                  <a:close/>
                  <a:moveTo>
                    <a:pt x="28062" y="2588"/>
                  </a:moveTo>
                  <a:cubicBezTo>
                    <a:pt x="28134" y="2596"/>
                    <a:pt x="28187" y="2656"/>
                    <a:pt x="28178" y="2725"/>
                  </a:cubicBezTo>
                  <a:cubicBezTo>
                    <a:pt x="28171" y="2792"/>
                    <a:pt x="28106" y="2842"/>
                    <a:pt x="28034" y="2835"/>
                  </a:cubicBezTo>
                  <a:cubicBezTo>
                    <a:pt x="27963" y="2828"/>
                    <a:pt x="27910" y="2766"/>
                    <a:pt x="27917" y="2698"/>
                  </a:cubicBezTo>
                  <a:cubicBezTo>
                    <a:pt x="27925" y="2630"/>
                    <a:pt x="27989" y="2580"/>
                    <a:pt x="28062" y="2588"/>
                  </a:cubicBezTo>
                  <a:close/>
                  <a:moveTo>
                    <a:pt x="27716" y="2368"/>
                  </a:moveTo>
                  <a:cubicBezTo>
                    <a:pt x="27788" y="2375"/>
                    <a:pt x="27840" y="2436"/>
                    <a:pt x="27833" y="2504"/>
                  </a:cubicBezTo>
                  <a:cubicBezTo>
                    <a:pt x="27825" y="2573"/>
                    <a:pt x="27760" y="2621"/>
                    <a:pt x="27689" y="2615"/>
                  </a:cubicBezTo>
                  <a:cubicBezTo>
                    <a:pt x="27617" y="2607"/>
                    <a:pt x="27564" y="2546"/>
                    <a:pt x="27572" y="2479"/>
                  </a:cubicBezTo>
                  <a:cubicBezTo>
                    <a:pt x="27580" y="2410"/>
                    <a:pt x="27644" y="2361"/>
                    <a:pt x="27716" y="2368"/>
                  </a:cubicBezTo>
                  <a:close/>
                  <a:moveTo>
                    <a:pt x="27353" y="2156"/>
                  </a:moveTo>
                  <a:cubicBezTo>
                    <a:pt x="27417" y="2162"/>
                    <a:pt x="27464" y="2218"/>
                    <a:pt x="27457" y="2278"/>
                  </a:cubicBezTo>
                  <a:cubicBezTo>
                    <a:pt x="27451" y="2339"/>
                    <a:pt x="27393" y="2383"/>
                    <a:pt x="27328" y="2377"/>
                  </a:cubicBezTo>
                  <a:cubicBezTo>
                    <a:pt x="27264" y="2370"/>
                    <a:pt x="27217" y="2316"/>
                    <a:pt x="27224" y="2255"/>
                  </a:cubicBezTo>
                  <a:cubicBezTo>
                    <a:pt x="27231" y="2194"/>
                    <a:pt x="27288" y="2149"/>
                    <a:pt x="27353" y="2156"/>
                  </a:cubicBezTo>
                  <a:close/>
                  <a:moveTo>
                    <a:pt x="27003" y="1975"/>
                  </a:moveTo>
                  <a:cubicBezTo>
                    <a:pt x="27039" y="1979"/>
                    <a:pt x="27065" y="2009"/>
                    <a:pt x="27061" y="2043"/>
                  </a:cubicBezTo>
                  <a:cubicBezTo>
                    <a:pt x="27058" y="2078"/>
                    <a:pt x="27026" y="2102"/>
                    <a:pt x="26989" y="2099"/>
                  </a:cubicBezTo>
                  <a:cubicBezTo>
                    <a:pt x="26953" y="2095"/>
                    <a:pt x="26927" y="2065"/>
                    <a:pt x="26932" y="2032"/>
                  </a:cubicBezTo>
                  <a:cubicBezTo>
                    <a:pt x="26934" y="1996"/>
                    <a:pt x="26967" y="1972"/>
                    <a:pt x="27003" y="1975"/>
                  </a:cubicBezTo>
                  <a:close/>
                  <a:moveTo>
                    <a:pt x="9207" y="571"/>
                  </a:moveTo>
                  <a:cubicBezTo>
                    <a:pt x="9243" y="574"/>
                    <a:pt x="9269" y="605"/>
                    <a:pt x="9265" y="640"/>
                  </a:cubicBezTo>
                  <a:cubicBezTo>
                    <a:pt x="9262" y="674"/>
                    <a:pt x="9230" y="697"/>
                    <a:pt x="9193" y="694"/>
                  </a:cubicBezTo>
                  <a:cubicBezTo>
                    <a:pt x="9157" y="690"/>
                    <a:pt x="9131" y="661"/>
                    <a:pt x="9135" y="627"/>
                  </a:cubicBezTo>
                  <a:cubicBezTo>
                    <a:pt x="9138" y="592"/>
                    <a:pt x="9171" y="568"/>
                    <a:pt x="9207" y="571"/>
                  </a:cubicBezTo>
                  <a:close/>
                  <a:moveTo>
                    <a:pt x="8617" y="633"/>
                  </a:moveTo>
                  <a:cubicBezTo>
                    <a:pt x="8676" y="639"/>
                    <a:pt x="8718" y="689"/>
                    <a:pt x="8713" y="745"/>
                  </a:cubicBezTo>
                  <a:cubicBezTo>
                    <a:pt x="8706" y="801"/>
                    <a:pt x="8653" y="842"/>
                    <a:pt x="8594" y="836"/>
                  </a:cubicBezTo>
                  <a:cubicBezTo>
                    <a:pt x="8535" y="830"/>
                    <a:pt x="8492" y="780"/>
                    <a:pt x="8499" y="724"/>
                  </a:cubicBezTo>
                  <a:cubicBezTo>
                    <a:pt x="8504" y="668"/>
                    <a:pt x="8557" y="628"/>
                    <a:pt x="8617" y="633"/>
                  </a:cubicBezTo>
                  <a:close/>
                  <a:moveTo>
                    <a:pt x="5876" y="786"/>
                  </a:moveTo>
                  <a:cubicBezTo>
                    <a:pt x="5935" y="793"/>
                    <a:pt x="5978" y="842"/>
                    <a:pt x="5972" y="898"/>
                  </a:cubicBezTo>
                  <a:cubicBezTo>
                    <a:pt x="5966" y="954"/>
                    <a:pt x="5913" y="995"/>
                    <a:pt x="5853" y="989"/>
                  </a:cubicBezTo>
                  <a:cubicBezTo>
                    <a:pt x="5794" y="982"/>
                    <a:pt x="5751" y="933"/>
                    <a:pt x="5758" y="877"/>
                  </a:cubicBezTo>
                  <a:cubicBezTo>
                    <a:pt x="5763" y="821"/>
                    <a:pt x="5817" y="780"/>
                    <a:pt x="5876" y="786"/>
                  </a:cubicBezTo>
                  <a:close/>
                  <a:moveTo>
                    <a:pt x="5287" y="871"/>
                  </a:moveTo>
                  <a:cubicBezTo>
                    <a:pt x="5353" y="878"/>
                    <a:pt x="5402" y="935"/>
                    <a:pt x="5395" y="998"/>
                  </a:cubicBezTo>
                  <a:cubicBezTo>
                    <a:pt x="5388" y="1061"/>
                    <a:pt x="5328" y="1107"/>
                    <a:pt x="5261" y="1101"/>
                  </a:cubicBezTo>
                  <a:cubicBezTo>
                    <a:pt x="5194" y="1094"/>
                    <a:pt x="5145" y="1037"/>
                    <a:pt x="5153" y="974"/>
                  </a:cubicBezTo>
                  <a:cubicBezTo>
                    <a:pt x="5159" y="911"/>
                    <a:pt x="5219" y="864"/>
                    <a:pt x="5287" y="871"/>
                  </a:cubicBezTo>
                  <a:close/>
                  <a:moveTo>
                    <a:pt x="4692" y="967"/>
                  </a:moveTo>
                  <a:cubicBezTo>
                    <a:pt x="4759" y="974"/>
                    <a:pt x="4808" y="1031"/>
                    <a:pt x="4801" y="1093"/>
                  </a:cubicBezTo>
                  <a:cubicBezTo>
                    <a:pt x="4794" y="1157"/>
                    <a:pt x="4734" y="1202"/>
                    <a:pt x="4667" y="1196"/>
                  </a:cubicBezTo>
                  <a:cubicBezTo>
                    <a:pt x="4600" y="1190"/>
                    <a:pt x="4552" y="1133"/>
                    <a:pt x="4558" y="1070"/>
                  </a:cubicBezTo>
                  <a:cubicBezTo>
                    <a:pt x="4565" y="1006"/>
                    <a:pt x="4625" y="961"/>
                    <a:pt x="4692" y="967"/>
                  </a:cubicBezTo>
                  <a:close/>
                  <a:moveTo>
                    <a:pt x="4092" y="1062"/>
                  </a:moveTo>
                  <a:cubicBezTo>
                    <a:pt x="4159" y="1067"/>
                    <a:pt x="4208" y="1125"/>
                    <a:pt x="4201" y="1188"/>
                  </a:cubicBezTo>
                  <a:cubicBezTo>
                    <a:pt x="4193" y="1251"/>
                    <a:pt x="4134" y="1298"/>
                    <a:pt x="4066" y="1291"/>
                  </a:cubicBezTo>
                  <a:cubicBezTo>
                    <a:pt x="3999" y="1284"/>
                    <a:pt x="3951" y="1227"/>
                    <a:pt x="3958" y="1164"/>
                  </a:cubicBezTo>
                  <a:cubicBezTo>
                    <a:pt x="3965" y="1101"/>
                    <a:pt x="4025" y="1055"/>
                    <a:pt x="4092" y="1062"/>
                  </a:cubicBezTo>
                  <a:close/>
                  <a:moveTo>
                    <a:pt x="3494" y="1160"/>
                  </a:moveTo>
                  <a:cubicBezTo>
                    <a:pt x="3561" y="1166"/>
                    <a:pt x="3610" y="1222"/>
                    <a:pt x="3602" y="1286"/>
                  </a:cubicBezTo>
                  <a:cubicBezTo>
                    <a:pt x="3595" y="1350"/>
                    <a:pt x="3535" y="1395"/>
                    <a:pt x="3468" y="1389"/>
                  </a:cubicBezTo>
                  <a:cubicBezTo>
                    <a:pt x="3401" y="1382"/>
                    <a:pt x="3353" y="1326"/>
                    <a:pt x="3360" y="1261"/>
                  </a:cubicBezTo>
                  <a:cubicBezTo>
                    <a:pt x="3367" y="1199"/>
                    <a:pt x="3427" y="1153"/>
                    <a:pt x="3494" y="1160"/>
                  </a:cubicBezTo>
                  <a:close/>
                  <a:moveTo>
                    <a:pt x="2896" y="1256"/>
                  </a:moveTo>
                  <a:cubicBezTo>
                    <a:pt x="2961" y="1261"/>
                    <a:pt x="3007" y="1317"/>
                    <a:pt x="3001" y="1377"/>
                  </a:cubicBezTo>
                  <a:cubicBezTo>
                    <a:pt x="2994" y="1439"/>
                    <a:pt x="2937" y="1482"/>
                    <a:pt x="2872" y="1476"/>
                  </a:cubicBezTo>
                  <a:cubicBezTo>
                    <a:pt x="2808" y="1470"/>
                    <a:pt x="2761" y="1416"/>
                    <a:pt x="2768" y="1354"/>
                  </a:cubicBezTo>
                  <a:cubicBezTo>
                    <a:pt x="2775" y="1293"/>
                    <a:pt x="2832" y="1249"/>
                    <a:pt x="2896" y="1256"/>
                  </a:cubicBezTo>
                  <a:close/>
                  <a:moveTo>
                    <a:pt x="2297" y="1376"/>
                  </a:moveTo>
                  <a:cubicBezTo>
                    <a:pt x="2348" y="1381"/>
                    <a:pt x="2385" y="1424"/>
                    <a:pt x="2381" y="1473"/>
                  </a:cubicBezTo>
                  <a:cubicBezTo>
                    <a:pt x="2375" y="1522"/>
                    <a:pt x="2328" y="1557"/>
                    <a:pt x="2277" y="1552"/>
                  </a:cubicBezTo>
                  <a:cubicBezTo>
                    <a:pt x="2225" y="1547"/>
                    <a:pt x="2188" y="1504"/>
                    <a:pt x="2193" y="1455"/>
                  </a:cubicBezTo>
                  <a:cubicBezTo>
                    <a:pt x="2199" y="1407"/>
                    <a:pt x="2245" y="1371"/>
                    <a:pt x="2297" y="1376"/>
                  </a:cubicBezTo>
                  <a:close/>
                  <a:moveTo>
                    <a:pt x="2653" y="1561"/>
                  </a:moveTo>
                  <a:cubicBezTo>
                    <a:pt x="2727" y="1567"/>
                    <a:pt x="2782" y="1631"/>
                    <a:pt x="2774" y="1702"/>
                  </a:cubicBezTo>
                  <a:cubicBezTo>
                    <a:pt x="2766" y="1772"/>
                    <a:pt x="2699" y="1823"/>
                    <a:pt x="2624" y="1815"/>
                  </a:cubicBezTo>
                  <a:cubicBezTo>
                    <a:pt x="2550" y="1808"/>
                    <a:pt x="2496" y="1745"/>
                    <a:pt x="2504" y="1674"/>
                  </a:cubicBezTo>
                  <a:cubicBezTo>
                    <a:pt x="2511" y="1604"/>
                    <a:pt x="2578" y="1553"/>
                    <a:pt x="2653" y="1561"/>
                  </a:cubicBezTo>
                  <a:close/>
                  <a:moveTo>
                    <a:pt x="2763" y="2102"/>
                  </a:moveTo>
                  <a:cubicBezTo>
                    <a:pt x="2839" y="2110"/>
                    <a:pt x="2896" y="2175"/>
                    <a:pt x="2887" y="2248"/>
                  </a:cubicBezTo>
                  <a:cubicBezTo>
                    <a:pt x="2880" y="2321"/>
                    <a:pt x="2810" y="2373"/>
                    <a:pt x="2733" y="2366"/>
                  </a:cubicBezTo>
                  <a:cubicBezTo>
                    <a:pt x="2656" y="2359"/>
                    <a:pt x="2600" y="2293"/>
                    <a:pt x="2608" y="2220"/>
                  </a:cubicBezTo>
                  <a:cubicBezTo>
                    <a:pt x="2616" y="2148"/>
                    <a:pt x="2685" y="2094"/>
                    <a:pt x="2763" y="2102"/>
                  </a:cubicBezTo>
                  <a:close/>
                  <a:moveTo>
                    <a:pt x="2410" y="1886"/>
                  </a:moveTo>
                  <a:cubicBezTo>
                    <a:pt x="2482" y="1894"/>
                    <a:pt x="2534" y="1955"/>
                    <a:pt x="2527" y="2022"/>
                  </a:cubicBezTo>
                  <a:cubicBezTo>
                    <a:pt x="2519" y="2092"/>
                    <a:pt x="2454" y="2141"/>
                    <a:pt x="2383" y="2133"/>
                  </a:cubicBezTo>
                  <a:cubicBezTo>
                    <a:pt x="2310" y="2126"/>
                    <a:pt x="2258" y="2066"/>
                    <a:pt x="2265" y="1998"/>
                  </a:cubicBezTo>
                  <a:cubicBezTo>
                    <a:pt x="2273" y="1929"/>
                    <a:pt x="2338" y="1879"/>
                    <a:pt x="2410" y="1886"/>
                  </a:cubicBezTo>
                  <a:close/>
                  <a:moveTo>
                    <a:pt x="2054" y="1670"/>
                  </a:moveTo>
                  <a:cubicBezTo>
                    <a:pt x="2118" y="1676"/>
                    <a:pt x="2165" y="1730"/>
                    <a:pt x="2158" y="1791"/>
                  </a:cubicBezTo>
                  <a:cubicBezTo>
                    <a:pt x="2151" y="1852"/>
                    <a:pt x="2094" y="1897"/>
                    <a:pt x="2029" y="1890"/>
                  </a:cubicBezTo>
                  <a:cubicBezTo>
                    <a:pt x="1965" y="1883"/>
                    <a:pt x="1918" y="1829"/>
                    <a:pt x="1925" y="1768"/>
                  </a:cubicBezTo>
                  <a:cubicBezTo>
                    <a:pt x="1932" y="1708"/>
                    <a:pt x="1989" y="1663"/>
                    <a:pt x="2054" y="1670"/>
                  </a:cubicBezTo>
                  <a:close/>
                  <a:moveTo>
                    <a:pt x="1700" y="1494"/>
                  </a:moveTo>
                  <a:cubicBezTo>
                    <a:pt x="1736" y="1497"/>
                    <a:pt x="1762" y="1529"/>
                    <a:pt x="1758" y="1563"/>
                  </a:cubicBezTo>
                  <a:cubicBezTo>
                    <a:pt x="1754" y="1597"/>
                    <a:pt x="1723" y="1622"/>
                    <a:pt x="1686" y="1618"/>
                  </a:cubicBezTo>
                  <a:cubicBezTo>
                    <a:pt x="1649" y="1614"/>
                    <a:pt x="1624" y="1584"/>
                    <a:pt x="1628" y="1550"/>
                  </a:cubicBezTo>
                  <a:cubicBezTo>
                    <a:pt x="1631" y="1517"/>
                    <a:pt x="1664" y="1491"/>
                    <a:pt x="1700" y="1494"/>
                  </a:cubicBezTo>
                  <a:close/>
                  <a:moveTo>
                    <a:pt x="2155" y="2257"/>
                  </a:moveTo>
                  <a:cubicBezTo>
                    <a:pt x="2199" y="2261"/>
                    <a:pt x="2231" y="2298"/>
                    <a:pt x="2226" y="2339"/>
                  </a:cubicBezTo>
                  <a:cubicBezTo>
                    <a:pt x="2222" y="2381"/>
                    <a:pt x="2182" y="2411"/>
                    <a:pt x="2138" y="2407"/>
                  </a:cubicBezTo>
                  <a:cubicBezTo>
                    <a:pt x="2095" y="2402"/>
                    <a:pt x="2063" y="2366"/>
                    <a:pt x="2067" y="2324"/>
                  </a:cubicBezTo>
                  <a:cubicBezTo>
                    <a:pt x="2072" y="2283"/>
                    <a:pt x="2111" y="2253"/>
                    <a:pt x="2155" y="2257"/>
                  </a:cubicBezTo>
                  <a:close/>
                  <a:moveTo>
                    <a:pt x="1789" y="2192"/>
                  </a:moveTo>
                  <a:cubicBezTo>
                    <a:pt x="1838" y="2197"/>
                    <a:pt x="1881" y="2163"/>
                    <a:pt x="1887" y="2117"/>
                  </a:cubicBezTo>
                  <a:cubicBezTo>
                    <a:pt x="1892" y="2071"/>
                    <a:pt x="1857" y="2029"/>
                    <a:pt x="1808" y="2025"/>
                  </a:cubicBezTo>
                  <a:cubicBezTo>
                    <a:pt x="1759" y="2019"/>
                    <a:pt x="1715" y="2053"/>
                    <a:pt x="1710" y="2099"/>
                  </a:cubicBezTo>
                  <a:cubicBezTo>
                    <a:pt x="1704" y="2145"/>
                    <a:pt x="1740" y="2187"/>
                    <a:pt x="1789" y="2192"/>
                  </a:cubicBezTo>
                  <a:close/>
                  <a:moveTo>
                    <a:pt x="1443" y="1947"/>
                  </a:moveTo>
                  <a:cubicBezTo>
                    <a:pt x="1479" y="1951"/>
                    <a:pt x="1511" y="1925"/>
                    <a:pt x="1515" y="1891"/>
                  </a:cubicBezTo>
                  <a:cubicBezTo>
                    <a:pt x="1519" y="1858"/>
                    <a:pt x="1493" y="1828"/>
                    <a:pt x="1457" y="1823"/>
                  </a:cubicBezTo>
                  <a:cubicBezTo>
                    <a:pt x="1421" y="1819"/>
                    <a:pt x="1388" y="1844"/>
                    <a:pt x="1385" y="1878"/>
                  </a:cubicBezTo>
                  <a:cubicBezTo>
                    <a:pt x="1381" y="1913"/>
                    <a:pt x="1407" y="1942"/>
                    <a:pt x="1443" y="1947"/>
                  </a:cubicBezTo>
                  <a:close/>
                  <a:moveTo>
                    <a:pt x="23472" y="1494"/>
                  </a:moveTo>
                  <a:cubicBezTo>
                    <a:pt x="23007" y="1494"/>
                    <a:pt x="22829" y="1653"/>
                    <a:pt x="22793" y="1846"/>
                  </a:cubicBezTo>
                  <a:lnTo>
                    <a:pt x="24081" y="1846"/>
                  </a:lnTo>
                  <a:cubicBezTo>
                    <a:pt x="24059" y="1663"/>
                    <a:pt x="23931" y="1494"/>
                    <a:pt x="23472" y="1494"/>
                  </a:cubicBezTo>
                  <a:close/>
                  <a:moveTo>
                    <a:pt x="15756" y="2578"/>
                  </a:moveTo>
                  <a:cubicBezTo>
                    <a:pt x="16078" y="2578"/>
                    <a:pt x="16401" y="2469"/>
                    <a:pt x="16401" y="2313"/>
                  </a:cubicBezTo>
                  <a:lnTo>
                    <a:pt x="17129" y="2338"/>
                  </a:lnTo>
                  <a:lnTo>
                    <a:pt x="17129" y="2134"/>
                  </a:lnTo>
                  <a:lnTo>
                    <a:pt x="15062" y="2134"/>
                  </a:lnTo>
                  <a:lnTo>
                    <a:pt x="15055" y="2217"/>
                  </a:lnTo>
                  <a:cubicBezTo>
                    <a:pt x="15055" y="2416"/>
                    <a:pt x="15298" y="2578"/>
                    <a:pt x="15756" y="2578"/>
                  </a:cubicBezTo>
                  <a:close/>
                  <a:moveTo>
                    <a:pt x="8962" y="1686"/>
                  </a:moveTo>
                  <a:lnTo>
                    <a:pt x="9668" y="1204"/>
                  </a:lnTo>
                  <a:lnTo>
                    <a:pt x="10572" y="1204"/>
                  </a:lnTo>
                  <a:lnTo>
                    <a:pt x="10639" y="851"/>
                  </a:lnTo>
                  <a:cubicBezTo>
                    <a:pt x="10635" y="840"/>
                    <a:pt x="10632" y="830"/>
                    <a:pt x="10628" y="820"/>
                  </a:cubicBezTo>
                  <a:cubicBezTo>
                    <a:pt x="10571" y="782"/>
                    <a:pt x="10521" y="813"/>
                    <a:pt x="10456" y="830"/>
                  </a:cubicBezTo>
                  <a:cubicBezTo>
                    <a:pt x="10296" y="886"/>
                    <a:pt x="10324" y="700"/>
                    <a:pt x="10220" y="657"/>
                  </a:cubicBezTo>
                  <a:cubicBezTo>
                    <a:pt x="10166" y="636"/>
                    <a:pt x="10104" y="637"/>
                    <a:pt x="10061" y="671"/>
                  </a:cubicBezTo>
                  <a:cubicBezTo>
                    <a:pt x="10016" y="709"/>
                    <a:pt x="10020" y="773"/>
                    <a:pt x="10011" y="830"/>
                  </a:cubicBezTo>
                  <a:cubicBezTo>
                    <a:pt x="9962" y="908"/>
                    <a:pt x="9876" y="920"/>
                    <a:pt x="9790" y="903"/>
                  </a:cubicBezTo>
                  <a:cubicBezTo>
                    <a:pt x="9677" y="887"/>
                    <a:pt x="9736" y="759"/>
                    <a:pt x="9632" y="734"/>
                  </a:cubicBezTo>
                  <a:cubicBezTo>
                    <a:pt x="9561" y="709"/>
                    <a:pt x="9482" y="717"/>
                    <a:pt x="9429" y="767"/>
                  </a:cubicBezTo>
                  <a:cubicBezTo>
                    <a:pt x="9395" y="806"/>
                    <a:pt x="9408" y="852"/>
                    <a:pt x="9406" y="900"/>
                  </a:cubicBezTo>
                  <a:cubicBezTo>
                    <a:pt x="9403" y="938"/>
                    <a:pt x="9337" y="969"/>
                    <a:pt x="9298" y="986"/>
                  </a:cubicBezTo>
                  <a:cubicBezTo>
                    <a:pt x="9149" y="1024"/>
                    <a:pt x="9116" y="866"/>
                    <a:pt x="9035" y="806"/>
                  </a:cubicBezTo>
                  <a:cubicBezTo>
                    <a:pt x="8986" y="788"/>
                    <a:pt x="8927" y="788"/>
                    <a:pt x="8882" y="808"/>
                  </a:cubicBezTo>
                  <a:cubicBezTo>
                    <a:pt x="8749" y="859"/>
                    <a:pt x="8854" y="997"/>
                    <a:pt x="8744" y="1044"/>
                  </a:cubicBezTo>
                  <a:cubicBezTo>
                    <a:pt x="8698" y="1075"/>
                    <a:pt x="8637" y="1076"/>
                    <a:pt x="8585" y="1056"/>
                  </a:cubicBezTo>
                  <a:cubicBezTo>
                    <a:pt x="8514" y="1031"/>
                    <a:pt x="8514" y="956"/>
                    <a:pt x="8482" y="904"/>
                  </a:cubicBezTo>
                  <a:cubicBezTo>
                    <a:pt x="8416" y="835"/>
                    <a:pt x="8348" y="887"/>
                    <a:pt x="8257" y="900"/>
                  </a:cubicBezTo>
                  <a:cubicBezTo>
                    <a:pt x="8111" y="933"/>
                    <a:pt x="8199" y="748"/>
                    <a:pt x="8071" y="715"/>
                  </a:cubicBezTo>
                  <a:cubicBezTo>
                    <a:pt x="8020" y="695"/>
                    <a:pt x="7968" y="707"/>
                    <a:pt x="7925" y="731"/>
                  </a:cubicBezTo>
                  <a:cubicBezTo>
                    <a:pt x="7892" y="749"/>
                    <a:pt x="7883" y="777"/>
                    <a:pt x="7881" y="808"/>
                  </a:cubicBezTo>
                  <a:lnTo>
                    <a:pt x="8962" y="1686"/>
                  </a:lnTo>
                  <a:close/>
                  <a:moveTo>
                    <a:pt x="12090" y="2529"/>
                  </a:moveTo>
                  <a:lnTo>
                    <a:pt x="12299" y="2524"/>
                  </a:lnTo>
                  <a:lnTo>
                    <a:pt x="12299" y="1594"/>
                  </a:lnTo>
                  <a:lnTo>
                    <a:pt x="11582" y="1594"/>
                  </a:lnTo>
                  <a:lnTo>
                    <a:pt x="11582" y="2264"/>
                  </a:lnTo>
                  <a:cubicBezTo>
                    <a:pt x="11582" y="2459"/>
                    <a:pt x="11582" y="2539"/>
                    <a:pt x="12090" y="2529"/>
                  </a:cubicBezTo>
                  <a:close/>
                  <a:moveTo>
                    <a:pt x="4878" y="1308"/>
                  </a:moveTo>
                  <a:cubicBezTo>
                    <a:pt x="4967" y="1280"/>
                    <a:pt x="5064" y="1256"/>
                    <a:pt x="5168" y="1237"/>
                  </a:cubicBezTo>
                  <a:cubicBezTo>
                    <a:pt x="5156" y="1207"/>
                    <a:pt x="5145" y="1179"/>
                    <a:pt x="5121" y="1158"/>
                  </a:cubicBezTo>
                  <a:cubicBezTo>
                    <a:pt x="5033" y="1126"/>
                    <a:pt x="4945" y="1148"/>
                    <a:pt x="4876" y="1199"/>
                  </a:cubicBezTo>
                  <a:cubicBezTo>
                    <a:pt x="4859" y="1233"/>
                    <a:pt x="4867" y="1272"/>
                    <a:pt x="4877" y="1305"/>
                  </a:cubicBezTo>
                  <a:cubicBezTo>
                    <a:pt x="4878" y="1306"/>
                    <a:pt x="4878" y="1307"/>
                    <a:pt x="4878" y="1308"/>
                  </a:cubicBezTo>
                  <a:close/>
                  <a:moveTo>
                    <a:pt x="15735" y="1494"/>
                  </a:moveTo>
                  <a:cubicBezTo>
                    <a:pt x="15270" y="1494"/>
                    <a:pt x="15091" y="1653"/>
                    <a:pt x="15055" y="1846"/>
                  </a:cubicBezTo>
                  <a:lnTo>
                    <a:pt x="16343" y="1846"/>
                  </a:lnTo>
                  <a:cubicBezTo>
                    <a:pt x="16322" y="1663"/>
                    <a:pt x="16193" y="1494"/>
                    <a:pt x="15735" y="1494"/>
                  </a:cubicBezTo>
                  <a:close/>
                  <a:moveTo>
                    <a:pt x="5781" y="1177"/>
                  </a:moveTo>
                  <a:cubicBezTo>
                    <a:pt x="5763" y="1141"/>
                    <a:pt x="5749" y="1102"/>
                    <a:pt x="5727" y="1070"/>
                  </a:cubicBezTo>
                  <a:cubicBezTo>
                    <a:pt x="5683" y="1032"/>
                    <a:pt x="5643" y="1039"/>
                    <a:pt x="5572" y="1054"/>
                  </a:cubicBezTo>
                  <a:cubicBezTo>
                    <a:pt x="5476" y="1075"/>
                    <a:pt x="5474" y="1134"/>
                    <a:pt x="5473" y="1194"/>
                  </a:cubicBezTo>
                  <a:cubicBezTo>
                    <a:pt x="5570" y="1183"/>
                    <a:pt x="5674" y="1178"/>
                    <a:pt x="5781" y="1177"/>
                  </a:cubicBezTo>
                  <a:close/>
                  <a:moveTo>
                    <a:pt x="5916" y="1494"/>
                  </a:moveTo>
                  <a:cubicBezTo>
                    <a:pt x="5452" y="1494"/>
                    <a:pt x="5273" y="1653"/>
                    <a:pt x="5237" y="1846"/>
                  </a:cubicBezTo>
                  <a:lnTo>
                    <a:pt x="6525" y="1846"/>
                  </a:lnTo>
                  <a:cubicBezTo>
                    <a:pt x="6504" y="1663"/>
                    <a:pt x="6375" y="1494"/>
                    <a:pt x="5916" y="14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52600"/>
            <a:ext cx="5372100" cy="20574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66116"/>
            <a:ext cx="4205514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2008 Extreme Networks, Inc.  All rights reserved.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29000" y="3886200"/>
            <a:ext cx="5517292" cy="53340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29000" y="4495800"/>
            <a:ext cx="5486400" cy="91440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>
            <a:off x="2731560" y="-11465"/>
            <a:ext cx="779463" cy="6883400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3" y="300"/>
              </a:cxn>
              <a:cxn ang="0">
                <a:pos x="69" y="609"/>
              </a:cxn>
              <a:cxn ang="0">
                <a:pos x="67" y="610"/>
              </a:cxn>
              <a:cxn ang="0">
                <a:pos x="1" y="300"/>
              </a:cxn>
              <a:cxn ang="0">
                <a:pos x="67" y="0"/>
              </a:cxn>
              <a:cxn ang="0">
                <a:pos x="69" y="1"/>
              </a:cxn>
            </a:cxnLst>
            <a:rect l="0" t="0" r="r" b="b"/>
            <a:pathLst>
              <a:path w="69" h="610">
                <a:moveTo>
                  <a:pt x="69" y="1"/>
                </a:moveTo>
                <a:cubicBezTo>
                  <a:pt x="27" y="99"/>
                  <a:pt x="4" y="198"/>
                  <a:pt x="3" y="300"/>
                </a:cubicBezTo>
                <a:cubicBezTo>
                  <a:pt x="2" y="401"/>
                  <a:pt x="23" y="504"/>
                  <a:pt x="69" y="609"/>
                </a:cubicBezTo>
                <a:lnTo>
                  <a:pt x="67" y="610"/>
                </a:lnTo>
                <a:cubicBezTo>
                  <a:pt x="21" y="505"/>
                  <a:pt x="0" y="401"/>
                  <a:pt x="1" y="300"/>
                </a:cubicBezTo>
                <a:cubicBezTo>
                  <a:pt x="2" y="198"/>
                  <a:pt x="25" y="98"/>
                  <a:pt x="67" y="0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ervice Provider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177" cy="68627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-176" y="-176"/>
            <a:ext cx="3519488" cy="685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" y="0"/>
              </a:cxn>
              <a:cxn ang="0">
                <a:pos x="333" y="609"/>
              </a:cxn>
              <a:cxn ang="0">
                <a:pos x="0" y="609"/>
              </a:cxn>
              <a:cxn ang="0">
                <a:pos x="0" y="0"/>
              </a:cxn>
            </a:cxnLst>
            <a:rect l="0" t="0" r="r" b="b"/>
            <a:pathLst>
              <a:path w="333" h="609">
                <a:moveTo>
                  <a:pt x="0" y="0"/>
                </a:moveTo>
                <a:lnTo>
                  <a:pt x="333" y="0"/>
                </a:lnTo>
                <a:cubicBezTo>
                  <a:pt x="247" y="196"/>
                  <a:pt x="239" y="399"/>
                  <a:pt x="333" y="609"/>
                </a:cubicBezTo>
                <a:lnTo>
                  <a:pt x="0" y="6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3859213" y="925513"/>
            <a:ext cx="3892550" cy="738187"/>
            <a:chOff x="355601" y="2473326"/>
            <a:chExt cx="8289925" cy="1573213"/>
          </a:xfrm>
        </p:grpSpPr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4896126" y="3725131"/>
              <a:ext cx="3401168" cy="321408"/>
            </a:xfrm>
            <a:custGeom>
              <a:avLst/>
              <a:gdLst>
                <a:gd name="T0" fmla="*/ 3370658 w 11928"/>
                <a:gd name="T1" fmla="*/ 19893 h 1131"/>
                <a:gd name="T2" fmla="*/ 3311919 w 11928"/>
                <a:gd name="T3" fmla="*/ 102305 h 1131"/>
                <a:gd name="T4" fmla="*/ 3270858 w 11928"/>
                <a:gd name="T5" fmla="*/ 102305 h 1131"/>
                <a:gd name="T6" fmla="*/ 3289393 w 11928"/>
                <a:gd name="T7" fmla="*/ 0 h 1131"/>
                <a:gd name="T8" fmla="*/ 3401168 w 11928"/>
                <a:gd name="T9" fmla="*/ 0 h 1131"/>
                <a:gd name="T10" fmla="*/ 3187882 w 11928"/>
                <a:gd name="T11" fmla="*/ 19893 h 1131"/>
                <a:gd name="T12" fmla="*/ 3154521 w 11928"/>
                <a:gd name="T13" fmla="*/ 19893 h 1131"/>
                <a:gd name="T14" fmla="*/ 3230368 w 11928"/>
                <a:gd name="T15" fmla="*/ 0 h 1131"/>
                <a:gd name="T16" fmla="*/ 2958629 w 11928"/>
                <a:gd name="T17" fmla="*/ 133849 h 1131"/>
                <a:gd name="T18" fmla="*/ 2965757 w 11928"/>
                <a:gd name="T19" fmla="*/ 93780 h 1131"/>
                <a:gd name="T20" fmla="*/ 2995982 w 11928"/>
                <a:gd name="T21" fmla="*/ 238143 h 1131"/>
                <a:gd name="T22" fmla="*/ 2868239 w 11928"/>
                <a:gd name="T23" fmla="*/ 247805 h 1131"/>
                <a:gd name="T24" fmla="*/ 2807504 w 11928"/>
                <a:gd name="T25" fmla="*/ 98042 h 1131"/>
                <a:gd name="T26" fmla="*/ 2511527 w 11928"/>
                <a:gd name="T27" fmla="*/ 198074 h 1131"/>
                <a:gd name="T28" fmla="*/ 2380932 w 11928"/>
                <a:gd name="T29" fmla="*/ 94348 h 1131"/>
                <a:gd name="T30" fmla="*/ 2237505 w 11928"/>
                <a:gd name="T31" fmla="*/ 138680 h 1131"/>
                <a:gd name="T32" fmla="*/ 2113754 w 11928"/>
                <a:gd name="T33" fmla="*/ 183581 h 1131"/>
                <a:gd name="T34" fmla="*/ 1735942 w 11928"/>
                <a:gd name="T35" fmla="*/ 98042 h 1131"/>
                <a:gd name="T36" fmla="*/ 1552596 w 11928"/>
                <a:gd name="T37" fmla="*/ 231891 h 1131"/>
                <a:gd name="T38" fmla="*/ 1294828 w 11928"/>
                <a:gd name="T39" fmla="*/ 231323 h 1131"/>
                <a:gd name="T40" fmla="*/ 1077835 w 11928"/>
                <a:gd name="T41" fmla="*/ 98042 h 1131"/>
                <a:gd name="T42" fmla="*/ 1014533 w 11928"/>
                <a:gd name="T43" fmla="*/ 30976 h 1131"/>
                <a:gd name="T44" fmla="*/ 788701 w 11928"/>
                <a:gd name="T45" fmla="*/ 98895 h 1131"/>
                <a:gd name="T46" fmla="*/ 617902 w 11928"/>
                <a:gd name="T47" fmla="*/ 93780 h 1131"/>
                <a:gd name="T48" fmla="*/ 372680 w 11928"/>
                <a:gd name="T49" fmla="*/ 117651 h 1131"/>
                <a:gd name="T50" fmla="*/ 125747 w 11928"/>
                <a:gd name="T51" fmla="*/ 135270 h 1131"/>
                <a:gd name="T52" fmla="*/ 0 w 11928"/>
                <a:gd name="T53" fmla="*/ 315724 h 1131"/>
                <a:gd name="T54" fmla="*/ 148559 w 11928"/>
                <a:gd name="T55" fmla="*/ 159994 h 1131"/>
                <a:gd name="T56" fmla="*/ 265182 w 11928"/>
                <a:gd name="T57" fmla="*/ 315724 h 1131"/>
                <a:gd name="T58" fmla="*/ 621609 w 11928"/>
                <a:gd name="T59" fmla="*/ 319987 h 1131"/>
                <a:gd name="T60" fmla="*/ 626171 w 11928"/>
                <a:gd name="T61" fmla="*/ 275087 h 1131"/>
                <a:gd name="T62" fmla="*/ 833184 w 11928"/>
                <a:gd name="T63" fmla="*/ 217966 h 1131"/>
                <a:gd name="T64" fmla="*/ 881658 w 11928"/>
                <a:gd name="T65" fmla="*/ 244963 h 1131"/>
                <a:gd name="T66" fmla="*/ 1111482 w 11928"/>
                <a:gd name="T67" fmla="*/ 317714 h 1131"/>
                <a:gd name="T68" fmla="*/ 1078975 w 11928"/>
                <a:gd name="T69" fmla="*/ 270255 h 1131"/>
                <a:gd name="T70" fmla="*/ 1111196 w 11928"/>
                <a:gd name="T71" fmla="*/ 148911 h 1131"/>
                <a:gd name="T72" fmla="*/ 1405463 w 11928"/>
                <a:gd name="T73" fmla="*/ 176192 h 1131"/>
                <a:gd name="T74" fmla="*/ 1597648 w 11928"/>
                <a:gd name="T75" fmla="*/ 315724 h 1131"/>
                <a:gd name="T76" fmla="*/ 1896191 w 11928"/>
                <a:gd name="T77" fmla="*/ 319987 h 1131"/>
                <a:gd name="T78" fmla="*/ 2246345 w 11928"/>
                <a:gd name="T79" fmla="*/ 315724 h 1131"/>
                <a:gd name="T80" fmla="*/ 2380932 w 11928"/>
                <a:gd name="T81" fmla="*/ 315724 h 1131"/>
                <a:gd name="T82" fmla="*/ 2583953 w 11928"/>
                <a:gd name="T83" fmla="*/ 217114 h 1131"/>
                <a:gd name="T84" fmla="*/ 2784977 w 11928"/>
                <a:gd name="T85" fmla="*/ 287306 h 1131"/>
                <a:gd name="T86" fmla="*/ 3161649 w 11928"/>
                <a:gd name="T87" fmla="*/ 245816 h 1131"/>
                <a:gd name="T88" fmla="*/ 619042 w 11928"/>
                <a:gd name="T89" fmla="*/ 135270 h 1131"/>
                <a:gd name="T90" fmla="*/ 1896191 w 11928"/>
                <a:gd name="T91" fmla="*/ 278213 h 1131"/>
                <a:gd name="T92" fmla="*/ 1960348 w 11928"/>
                <a:gd name="T93" fmla="*/ 154878 h 1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928"/>
                <a:gd name="T142" fmla="*/ 0 h 1131"/>
                <a:gd name="T143" fmla="*/ 11928 w 11928"/>
                <a:gd name="T144" fmla="*/ 1131 h 1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928" h="1131">
                  <a:moveTo>
                    <a:pt x="11928" y="360"/>
                  </a:moveTo>
                  <a:lnTo>
                    <a:pt x="11821" y="360"/>
                  </a:lnTo>
                  <a:lnTo>
                    <a:pt x="11821" y="70"/>
                  </a:lnTo>
                  <a:lnTo>
                    <a:pt x="11819" y="70"/>
                  </a:lnTo>
                  <a:lnTo>
                    <a:pt x="11678" y="360"/>
                  </a:lnTo>
                  <a:lnTo>
                    <a:pt x="11615" y="360"/>
                  </a:lnTo>
                  <a:lnTo>
                    <a:pt x="11474" y="70"/>
                  </a:lnTo>
                  <a:lnTo>
                    <a:pt x="11471" y="70"/>
                  </a:lnTo>
                  <a:lnTo>
                    <a:pt x="11471" y="360"/>
                  </a:lnTo>
                  <a:lnTo>
                    <a:pt x="11365" y="360"/>
                  </a:lnTo>
                  <a:lnTo>
                    <a:pt x="11365" y="0"/>
                  </a:lnTo>
                  <a:lnTo>
                    <a:pt x="11536" y="0"/>
                  </a:lnTo>
                  <a:lnTo>
                    <a:pt x="11646" y="213"/>
                  </a:lnTo>
                  <a:lnTo>
                    <a:pt x="11756" y="0"/>
                  </a:lnTo>
                  <a:lnTo>
                    <a:pt x="11928" y="0"/>
                  </a:lnTo>
                  <a:lnTo>
                    <a:pt x="11928" y="360"/>
                  </a:lnTo>
                  <a:close/>
                  <a:moveTo>
                    <a:pt x="11329" y="70"/>
                  </a:moveTo>
                  <a:lnTo>
                    <a:pt x="11180" y="70"/>
                  </a:lnTo>
                  <a:lnTo>
                    <a:pt x="11180" y="360"/>
                  </a:lnTo>
                  <a:lnTo>
                    <a:pt x="11063" y="360"/>
                  </a:lnTo>
                  <a:lnTo>
                    <a:pt x="11063" y="70"/>
                  </a:lnTo>
                  <a:lnTo>
                    <a:pt x="10915" y="70"/>
                  </a:lnTo>
                  <a:lnTo>
                    <a:pt x="10915" y="0"/>
                  </a:lnTo>
                  <a:lnTo>
                    <a:pt x="11329" y="0"/>
                  </a:lnTo>
                  <a:lnTo>
                    <a:pt x="11329" y="70"/>
                  </a:lnTo>
                  <a:close/>
                  <a:moveTo>
                    <a:pt x="10140" y="539"/>
                  </a:moveTo>
                  <a:cubicBezTo>
                    <a:pt x="10140" y="484"/>
                    <a:pt x="10283" y="471"/>
                    <a:pt x="10376" y="471"/>
                  </a:cubicBezTo>
                  <a:cubicBezTo>
                    <a:pt x="10526" y="471"/>
                    <a:pt x="10643" y="502"/>
                    <a:pt x="10683" y="574"/>
                  </a:cubicBezTo>
                  <a:lnTo>
                    <a:pt x="11022" y="531"/>
                  </a:lnTo>
                  <a:cubicBezTo>
                    <a:pt x="10913" y="387"/>
                    <a:pt x="10711" y="330"/>
                    <a:pt x="10401" y="330"/>
                  </a:cubicBezTo>
                  <a:cubicBezTo>
                    <a:pt x="10065" y="330"/>
                    <a:pt x="9727" y="397"/>
                    <a:pt x="9727" y="586"/>
                  </a:cubicBezTo>
                  <a:cubicBezTo>
                    <a:pt x="9727" y="682"/>
                    <a:pt x="9852" y="762"/>
                    <a:pt x="10037" y="793"/>
                  </a:cubicBezTo>
                  <a:cubicBezTo>
                    <a:pt x="10137" y="810"/>
                    <a:pt x="10398" y="832"/>
                    <a:pt x="10507" y="838"/>
                  </a:cubicBezTo>
                  <a:cubicBezTo>
                    <a:pt x="10590" y="843"/>
                    <a:pt x="10683" y="852"/>
                    <a:pt x="10683" y="903"/>
                  </a:cubicBezTo>
                  <a:cubicBezTo>
                    <a:pt x="10683" y="961"/>
                    <a:pt x="10494" y="976"/>
                    <a:pt x="10407" y="976"/>
                  </a:cubicBezTo>
                  <a:cubicBezTo>
                    <a:pt x="10261" y="976"/>
                    <a:pt x="10090" y="951"/>
                    <a:pt x="10059" y="872"/>
                  </a:cubicBezTo>
                  <a:lnTo>
                    <a:pt x="9664" y="900"/>
                  </a:lnTo>
                  <a:lnTo>
                    <a:pt x="9394" y="606"/>
                  </a:lnTo>
                  <a:lnTo>
                    <a:pt x="9846" y="345"/>
                  </a:lnTo>
                  <a:lnTo>
                    <a:pt x="9394" y="345"/>
                  </a:lnTo>
                  <a:lnTo>
                    <a:pt x="8957" y="595"/>
                  </a:lnTo>
                  <a:lnTo>
                    <a:pt x="8808" y="697"/>
                  </a:lnTo>
                  <a:lnTo>
                    <a:pt x="8808" y="77"/>
                  </a:lnTo>
                  <a:lnTo>
                    <a:pt x="8350" y="77"/>
                  </a:lnTo>
                  <a:lnTo>
                    <a:pt x="8350" y="332"/>
                  </a:lnTo>
                  <a:lnTo>
                    <a:pt x="8199" y="330"/>
                  </a:lnTo>
                  <a:cubicBezTo>
                    <a:pt x="7996" y="322"/>
                    <a:pt x="7901" y="408"/>
                    <a:pt x="7853" y="488"/>
                  </a:cubicBezTo>
                  <a:lnTo>
                    <a:pt x="7847" y="488"/>
                  </a:lnTo>
                  <a:lnTo>
                    <a:pt x="7847" y="345"/>
                  </a:lnTo>
                  <a:lnTo>
                    <a:pt x="7413" y="345"/>
                  </a:lnTo>
                  <a:lnTo>
                    <a:pt x="7413" y="646"/>
                  </a:lnTo>
                  <a:cubicBezTo>
                    <a:pt x="7350" y="464"/>
                    <a:pt x="7088" y="330"/>
                    <a:pt x="6650" y="330"/>
                  </a:cubicBezTo>
                  <a:cubicBezTo>
                    <a:pt x="6321" y="330"/>
                    <a:pt x="6090" y="408"/>
                    <a:pt x="5974" y="527"/>
                  </a:cubicBezTo>
                  <a:lnTo>
                    <a:pt x="6088" y="345"/>
                  </a:lnTo>
                  <a:lnTo>
                    <a:pt x="5721" y="345"/>
                  </a:lnTo>
                  <a:lnTo>
                    <a:pt x="5452" y="816"/>
                  </a:lnTo>
                  <a:lnTo>
                    <a:pt x="5445" y="816"/>
                  </a:lnTo>
                  <a:lnTo>
                    <a:pt x="5214" y="345"/>
                  </a:lnTo>
                  <a:lnTo>
                    <a:pt x="4785" y="345"/>
                  </a:lnTo>
                  <a:lnTo>
                    <a:pt x="4541" y="814"/>
                  </a:lnTo>
                  <a:lnTo>
                    <a:pt x="4535" y="814"/>
                  </a:lnTo>
                  <a:lnTo>
                    <a:pt x="4278" y="345"/>
                  </a:lnTo>
                  <a:lnTo>
                    <a:pt x="3780" y="345"/>
                  </a:lnTo>
                  <a:lnTo>
                    <a:pt x="3782" y="348"/>
                  </a:lnTo>
                  <a:lnTo>
                    <a:pt x="3558" y="348"/>
                  </a:lnTo>
                  <a:lnTo>
                    <a:pt x="3558" y="109"/>
                  </a:lnTo>
                  <a:lnTo>
                    <a:pt x="3152" y="123"/>
                  </a:lnTo>
                  <a:lnTo>
                    <a:pt x="3112" y="348"/>
                  </a:lnTo>
                  <a:lnTo>
                    <a:pt x="2766" y="348"/>
                  </a:lnTo>
                  <a:lnTo>
                    <a:pt x="2766" y="473"/>
                  </a:lnTo>
                  <a:cubicBezTo>
                    <a:pt x="2763" y="470"/>
                    <a:pt x="2760" y="468"/>
                    <a:pt x="2757" y="466"/>
                  </a:cubicBezTo>
                  <a:cubicBezTo>
                    <a:pt x="2624" y="378"/>
                    <a:pt x="2393" y="330"/>
                    <a:pt x="2167" y="330"/>
                  </a:cubicBezTo>
                  <a:cubicBezTo>
                    <a:pt x="1726" y="330"/>
                    <a:pt x="1455" y="471"/>
                    <a:pt x="1396" y="661"/>
                  </a:cubicBezTo>
                  <a:lnTo>
                    <a:pt x="1396" y="638"/>
                  </a:lnTo>
                  <a:cubicBezTo>
                    <a:pt x="1396" y="568"/>
                    <a:pt x="1396" y="471"/>
                    <a:pt x="1307" y="414"/>
                  </a:cubicBezTo>
                  <a:cubicBezTo>
                    <a:pt x="1212" y="353"/>
                    <a:pt x="1063" y="330"/>
                    <a:pt x="911" y="330"/>
                  </a:cubicBezTo>
                  <a:cubicBezTo>
                    <a:pt x="676" y="330"/>
                    <a:pt x="543" y="376"/>
                    <a:pt x="448" y="476"/>
                  </a:cubicBezTo>
                  <a:lnTo>
                    <a:pt x="441" y="476"/>
                  </a:lnTo>
                  <a:lnTo>
                    <a:pt x="441" y="345"/>
                  </a:lnTo>
                  <a:lnTo>
                    <a:pt x="0" y="345"/>
                  </a:lnTo>
                  <a:lnTo>
                    <a:pt x="0" y="1111"/>
                  </a:lnTo>
                  <a:lnTo>
                    <a:pt x="467" y="1111"/>
                  </a:lnTo>
                  <a:lnTo>
                    <a:pt x="467" y="699"/>
                  </a:lnTo>
                  <a:cubicBezTo>
                    <a:pt x="467" y="651"/>
                    <a:pt x="473" y="608"/>
                    <a:pt x="521" y="563"/>
                  </a:cubicBezTo>
                  <a:cubicBezTo>
                    <a:pt x="559" y="530"/>
                    <a:pt x="635" y="506"/>
                    <a:pt x="718" y="506"/>
                  </a:cubicBezTo>
                  <a:cubicBezTo>
                    <a:pt x="952" y="506"/>
                    <a:pt x="930" y="621"/>
                    <a:pt x="930" y="699"/>
                  </a:cubicBezTo>
                  <a:lnTo>
                    <a:pt x="930" y="1111"/>
                  </a:lnTo>
                  <a:lnTo>
                    <a:pt x="1396" y="1111"/>
                  </a:lnTo>
                  <a:lnTo>
                    <a:pt x="1396" y="811"/>
                  </a:lnTo>
                  <a:cubicBezTo>
                    <a:pt x="1456" y="1000"/>
                    <a:pt x="1752" y="1126"/>
                    <a:pt x="2180" y="1126"/>
                  </a:cubicBezTo>
                  <a:cubicBezTo>
                    <a:pt x="2726" y="1126"/>
                    <a:pt x="2913" y="900"/>
                    <a:pt x="2913" y="862"/>
                  </a:cubicBezTo>
                  <a:lnTo>
                    <a:pt x="2482" y="848"/>
                  </a:lnTo>
                  <a:cubicBezTo>
                    <a:pt x="2482" y="918"/>
                    <a:pt x="2338" y="968"/>
                    <a:pt x="2196" y="968"/>
                  </a:cubicBezTo>
                  <a:cubicBezTo>
                    <a:pt x="1993" y="968"/>
                    <a:pt x="1885" y="894"/>
                    <a:pt x="1885" y="803"/>
                  </a:cubicBezTo>
                  <a:lnTo>
                    <a:pt x="1888" y="767"/>
                  </a:lnTo>
                  <a:lnTo>
                    <a:pt x="2922" y="767"/>
                  </a:lnTo>
                  <a:cubicBezTo>
                    <a:pt x="2925" y="684"/>
                    <a:pt x="2903" y="600"/>
                    <a:pt x="2829" y="524"/>
                  </a:cubicBezTo>
                  <a:lnTo>
                    <a:pt x="3092" y="524"/>
                  </a:lnTo>
                  <a:lnTo>
                    <a:pt x="3092" y="862"/>
                  </a:lnTo>
                  <a:cubicBezTo>
                    <a:pt x="3092" y="938"/>
                    <a:pt x="3092" y="1030"/>
                    <a:pt x="3223" y="1081"/>
                  </a:cubicBezTo>
                  <a:cubicBezTo>
                    <a:pt x="3327" y="1122"/>
                    <a:pt x="3505" y="1131"/>
                    <a:pt x="3638" y="1131"/>
                  </a:cubicBezTo>
                  <a:cubicBezTo>
                    <a:pt x="3724" y="1131"/>
                    <a:pt x="3809" y="1124"/>
                    <a:pt x="3898" y="1118"/>
                  </a:cubicBezTo>
                  <a:lnTo>
                    <a:pt x="3929" y="1114"/>
                  </a:lnTo>
                  <a:lnTo>
                    <a:pt x="3929" y="947"/>
                  </a:lnTo>
                  <a:lnTo>
                    <a:pt x="3784" y="951"/>
                  </a:lnTo>
                  <a:cubicBezTo>
                    <a:pt x="3558" y="954"/>
                    <a:pt x="3558" y="918"/>
                    <a:pt x="3558" y="830"/>
                  </a:cubicBezTo>
                  <a:lnTo>
                    <a:pt x="3558" y="524"/>
                  </a:lnTo>
                  <a:lnTo>
                    <a:pt x="3897" y="524"/>
                  </a:lnTo>
                  <a:lnTo>
                    <a:pt x="4278" y="1111"/>
                  </a:lnTo>
                  <a:lnTo>
                    <a:pt x="4678" y="1111"/>
                  </a:lnTo>
                  <a:lnTo>
                    <a:pt x="4929" y="620"/>
                  </a:lnTo>
                  <a:lnTo>
                    <a:pt x="4934" y="620"/>
                  </a:lnTo>
                  <a:lnTo>
                    <a:pt x="5185" y="1111"/>
                  </a:lnTo>
                  <a:lnTo>
                    <a:pt x="5603" y="1111"/>
                  </a:lnTo>
                  <a:lnTo>
                    <a:pt x="5900" y="643"/>
                  </a:lnTo>
                  <a:cubicBezTo>
                    <a:pt x="5890" y="671"/>
                    <a:pt x="5887" y="699"/>
                    <a:pt x="5887" y="726"/>
                  </a:cubicBezTo>
                  <a:cubicBezTo>
                    <a:pt x="5887" y="949"/>
                    <a:pt x="6156" y="1126"/>
                    <a:pt x="6650" y="1126"/>
                  </a:cubicBezTo>
                  <a:cubicBezTo>
                    <a:pt x="7065" y="1126"/>
                    <a:pt x="7347" y="995"/>
                    <a:pt x="7413" y="817"/>
                  </a:cubicBezTo>
                  <a:lnTo>
                    <a:pt x="7413" y="1111"/>
                  </a:lnTo>
                  <a:lnTo>
                    <a:pt x="7878" y="1111"/>
                  </a:lnTo>
                  <a:lnTo>
                    <a:pt x="7878" y="819"/>
                  </a:lnTo>
                  <a:cubicBezTo>
                    <a:pt x="7878" y="685"/>
                    <a:pt x="7981" y="550"/>
                    <a:pt x="8350" y="555"/>
                  </a:cubicBezTo>
                  <a:lnTo>
                    <a:pt x="8350" y="1111"/>
                  </a:lnTo>
                  <a:lnTo>
                    <a:pt x="8808" y="1111"/>
                  </a:lnTo>
                  <a:lnTo>
                    <a:pt x="8808" y="915"/>
                  </a:lnTo>
                  <a:lnTo>
                    <a:pt x="9062" y="764"/>
                  </a:lnTo>
                  <a:lnTo>
                    <a:pt x="9362" y="1111"/>
                  </a:lnTo>
                  <a:lnTo>
                    <a:pt x="9859" y="1111"/>
                  </a:lnTo>
                  <a:lnTo>
                    <a:pt x="9767" y="1011"/>
                  </a:lnTo>
                  <a:cubicBezTo>
                    <a:pt x="9874" y="1083"/>
                    <a:pt x="10047" y="1124"/>
                    <a:pt x="10385" y="1126"/>
                  </a:cubicBezTo>
                  <a:cubicBezTo>
                    <a:pt x="10559" y="1127"/>
                    <a:pt x="10733" y="1111"/>
                    <a:pt x="10876" y="1063"/>
                  </a:cubicBezTo>
                  <a:cubicBezTo>
                    <a:pt x="11009" y="1017"/>
                    <a:pt x="11088" y="946"/>
                    <a:pt x="11088" y="865"/>
                  </a:cubicBezTo>
                  <a:cubicBezTo>
                    <a:pt x="11088" y="520"/>
                    <a:pt x="10140" y="682"/>
                    <a:pt x="10140" y="539"/>
                  </a:cubicBezTo>
                  <a:close/>
                  <a:moveTo>
                    <a:pt x="1869" y="634"/>
                  </a:moveTo>
                  <a:cubicBezTo>
                    <a:pt x="1885" y="547"/>
                    <a:pt x="1964" y="476"/>
                    <a:pt x="2171" y="476"/>
                  </a:cubicBezTo>
                  <a:cubicBezTo>
                    <a:pt x="2374" y="476"/>
                    <a:pt x="2431" y="551"/>
                    <a:pt x="2440" y="634"/>
                  </a:cubicBezTo>
                  <a:lnTo>
                    <a:pt x="1869" y="634"/>
                  </a:lnTo>
                  <a:close/>
                  <a:moveTo>
                    <a:pt x="6650" y="979"/>
                  </a:moveTo>
                  <a:cubicBezTo>
                    <a:pt x="6384" y="979"/>
                    <a:pt x="6387" y="792"/>
                    <a:pt x="6387" y="704"/>
                  </a:cubicBezTo>
                  <a:cubicBezTo>
                    <a:pt x="6387" y="617"/>
                    <a:pt x="6404" y="477"/>
                    <a:pt x="6653" y="477"/>
                  </a:cubicBezTo>
                  <a:cubicBezTo>
                    <a:pt x="6762" y="477"/>
                    <a:pt x="6838" y="496"/>
                    <a:pt x="6875" y="545"/>
                  </a:cubicBezTo>
                  <a:cubicBezTo>
                    <a:pt x="6920" y="603"/>
                    <a:pt x="6926" y="675"/>
                    <a:pt x="6926" y="736"/>
                  </a:cubicBezTo>
                  <a:cubicBezTo>
                    <a:pt x="6926" y="828"/>
                    <a:pt x="6913" y="979"/>
                    <a:pt x="6650" y="9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 userDrawn="1"/>
          </p:nvSpPr>
          <p:spPr bwMode="auto">
            <a:xfrm>
              <a:off x="355601" y="2473326"/>
              <a:ext cx="8289925" cy="1234887"/>
            </a:xfrm>
            <a:custGeom>
              <a:avLst/>
              <a:gdLst>
                <a:gd name="T0" fmla="*/ 3301830 w 29079"/>
                <a:gd name="T1" fmla="*/ 199874 h 4331"/>
                <a:gd name="T2" fmla="*/ 4852967 w 29079"/>
                <a:gd name="T3" fmla="*/ 419993 h 4331"/>
                <a:gd name="T4" fmla="*/ 6679207 w 29079"/>
                <a:gd name="T5" fmla="*/ 335310 h 4331"/>
                <a:gd name="T6" fmla="*/ 5951676 w 29079"/>
                <a:gd name="T7" fmla="*/ 825159 h 4331"/>
                <a:gd name="T8" fmla="*/ 5183093 w 29079"/>
                <a:gd name="T9" fmla="*/ 825159 h 4331"/>
                <a:gd name="T10" fmla="*/ 3085452 w 29079"/>
                <a:gd name="T11" fmla="*/ 803489 h 4331"/>
                <a:gd name="T12" fmla="*/ 3456915 w 29079"/>
                <a:gd name="T13" fmla="*/ 1087761 h 4331"/>
                <a:gd name="T14" fmla="*/ 3872851 w 29079"/>
                <a:gd name="T15" fmla="*/ 1149919 h 4331"/>
                <a:gd name="T16" fmla="*/ 4341812 w 29079"/>
                <a:gd name="T17" fmla="*/ 1118270 h 4331"/>
                <a:gd name="T18" fmla="*/ 4837002 w 29079"/>
                <a:gd name="T19" fmla="*/ 1109716 h 4331"/>
                <a:gd name="T20" fmla="*/ 5387782 w 29079"/>
                <a:gd name="T21" fmla="*/ 1156477 h 4331"/>
                <a:gd name="T22" fmla="*/ 5673150 w 29079"/>
                <a:gd name="T23" fmla="*/ 1126823 h 4331"/>
                <a:gd name="T24" fmla="*/ 6153514 w 29079"/>
                <a:gd name="T25" fmla="*/ 1120551 h 4331"/>
                <a:gd name="T26" fmla="*/ 6625612 w 29079"/>
                <a:gd name="T27" fmla="*/ 1057538 h 4331"/>
                <a:gd name="T28" fmla="*/ 7112248 w 29079"/>
                <a:gd name="T29" fmla="*/ 1044707 h 4331"/>
                <a:gd name="T30" fmla="*/ 7550135 w 29079"/>
                <a:gd name="T31" fmla="*/ 1037864 h 4331"/>
                <a:gd name="T32" fmla="*/ 7729737 w 29079"/>
                <a:gd name="T33" fmla="*/ 936073 h 4331"/>
                <a:gd name="T34" fmla="*/ 7499675 w 29079"/>
                <a:gd name="T35" fmla="*/ 576528 h 4331"/>
                <a:gd name="T36" fmla="*/ 7302398 w 29079"/>
                <a:gd name="T37" fmla="*/ 560846 h 4331"/>
                <a:gd name="T38" fmla="*/ 7541012 w 29079"/>
                <a:gd name="T39" fmla="*/ 710823 h 4331"/>
                <a:gd name="T40" fmla="*/ 7704650 w 29079"/>
                <a:gd name="T41" fmla="*/ 809762 h 4331"/>
                <a:gd name="T42" fmla="*/ 7376520 w 29079"/>
                <a:gd name="T43" fmla="*/ 869639 h 4331"/>
                <a:gd name="T44" fmla="*/ 7338319 w 29079"/>
                <a:gd name="T45" fmla="*/ 934363 h 4331"/>
                <a:gd name="T46" fmla="*/ 7198913 w 29079"/>
                <a:gd name="T47" fmla="*/ 1001938 h 4331"/>
                <a:gd name="T48" fmla="*/ 6820038 w 29079"/>
                <a:gd name="T49" fmla="*/ 1092893 h 4331"/>
                <a:gd name="T50" fmla="*/ 6010118 w 29079"/>
                <a:gd name="T51" fmla="*/ 1103728 h 4331"/>
                <a:gd name="T52" fmla="*/ 4525691 w 29079"/>
                <a:gd name="T53" fmla="*/ 1106294 h 4331"/>
                <a:gd name="T54" fmla="*/ 8838 w 29079"/>
                <a:gd name="T55" fmla="*/ 917255 h 4331"/>
                <a:gd name="T56" fmla="*/ 883187 w 29079"/>
                <a:gd name="T57" fmla="*/ 473882 h 4331"/>
                <a:gd name="T58" fmla="*/ 1219870 w 29079"/>
                <a:gd name="T59" fmla="*/ 409728 h 4331"/>
                <a:gd name="T60" fmla="*/ 2160073 w 29079"/>
                <a:gd name="T61" fmla="*/ 608462 h 4331"/>
                <a:gd name="T62" fmla="*/ 2041478 w 29079"/>
                <a:gd name="T63" fmla="*/ 310504 h 4331"/>
                <a:gd name="T64" fmla="*/ 4396833 w 29079"/>
                <a:gd name="T65" fmla="*/ 1167882 h 4331"/>
                <a:gd name="T66" fmla="*/ 5296271 w 29079"/>
                <a:gd name="T67" fmla="*/ 1210366 h 4331"/>
                <a:gd name="T68" fmla="*/ 5882116 w 29079"/>
                <a:gd name="T69" fmla="*/ 1218064 h 4331"/>
                <a:gd name="T70" fmla="*/ 6467391 w 29079"/>
                <a:gd name="T71" fmla="*/ 1173299 h 4331"/>
                <a:gd name="T72" fmla="*/ 7109112 w 29079"/>
                <a:gd name="T73" fmla="*/ 1142505 h 4331"/>
                <a:gd name="T74" fmla="*/ 7618270 w 29079"/>
                <a:gd name="T75" fmla="*/ 1050694 h 4331"/>
                <a:gd name="T76" fmla="*/ 7981750 w 29079"/>
                <a:gd name="T77" fmla="*/ 1023893 h 4331"/>
                <a:gd name="T78" fmla="*/ 8022517 w 29079"/>
                <a:gd name="T79" fmla="*/ 960594 h 4331"/>
                <a:gd name="T80" fmla="*/ 7886818 w 29079"/>
                <a:gd name="T81" fmla="*/ 859089 h 4331"/>
                <a:gd name="T82" fmla="*/ 8199839 w 29079"/>
                <a:gd name="T83" fmla="*/ 879048 h 4331"/>
                <a:gd name="T84" fmla="*/ 8067560 w 29079"/>
                <a:gd name="T85" fmla="*/ 668339 h 4331"/>
                <a:gd name="T86" fmla="*/ 7934712 w 29079"/>
                <a:gd name="T87" fmla="*/ 713959 h 4331"/>
                <a:gd name="T88" fmla="*/ 7694102 w 29079"/>
                <a:gd name="T89" fmla="*/ 598483 h 4331"/>
                <a:gd name="T90" fmla="*/ 2422920 w 29079"/>
                <a:gd name="T91" fmla="*/ 206432 h 4331"/>
                <a:gd name="T92" fmla="*/ 1507233 w 29079"/>
                <a:gd name="T93" fmla="*/ 248346 h 4331"/>
                <a:gd name="T94" fmla="*/ 996080 w 29079"/>
                <a:gd name="T95" fmla="*/ 330748 h 4331"/>
                <a:gd name="T96" fmla="*/ 678782 w 29079"/>
                <a:gd name="T97" fmla="*/ 419993 h 4331"/>
                <a:gd name="T98" fmla="*/ 779132 w 29079"/>
                <a:gd name="T99" fmla="*/ 674612 h 4331"/>
                <a:gd name="T100" fmla="*/ 548785 w 29079"/>
                <a:gd name="T101" fmla="*/ 504105 h 4331"/>
                <a:gd name="T102" fmla="*/ 614354 w 29079"/>
                <a:gd name="T103" fmla="*/ 643533 h 4331"/>
                <a:gd name="T104" fmla="*/ 6691466 w 29079"/>
                <a:gd name="T105" fmla="*/ 425980 h 4331"/>
                <a:gd name="T106" fmla="*/ 2554913 w 29079"/>
                <a:gd name="T107" fmla="*/ 480725 h 4331"/>
                <a:gd name="T108" fmla="*/ 2688047 w 29079"/>
                <a:gd name="T109" fmla="*/ 218693 h 4331"/>
                <a:gd name="T110" fmla="*/ 2246738 w 29079"/>
                <a:gd name="T111" fmla="*/ 230383 h 4331"/>
                <a:gd name="T112" fmla="*/ 1390064 w 29079"/>
                <a:gd name="T113" fmla="*/ 341868 h 4331"/>
                <a:gd name="T114" fmla="*/ 1648064 w 29079"/>
                <a:gd name="T115" fmla="*/ 335595 h 4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79"/>
                <a:gd name="T175" fmla="*/ 0 h 4331"/>
                <a:gd name="T176" fmla="*/ 29079 w 29079"/>
                <a:gd name="T177" fmla="*/ 4331 h 4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79" h="4331">
                  <a:moveTo>
                    <a:pt x="28606" y="856"/>
                  </a:moveTo>
                  <a:cubicBezTo>
                    <a:pt x="28536" y="92"/>
                    <a:pt x="22082" y="0"/>
                    <a:pt x="14191" y="652"/>
                  </a:cubicBezTo>
                  <a:cubicBezTo>
                    <a:pt x="13608" y="700"/>
                    <a:pt x="13033" y="751"/>
                    <a:pt x="12468" y="805"/>
                  </a:cubicBezTo>
                  <a:cubicBezTo>
                    <a:pt x="12442" y="786"/>
                    <a:pt x="12423" y="756"/>
                    <a:pt x="12423" y="725"/>
                  </a:cubicBezTo>
                  <a:cubicBezTo>
                    <a:pt x="12423" y="681"/>
                    <a:pt x="12348" y="612"/>
                    <a:pt x="12276" y="635"/>
                  </a:cubicBezTo>
                  <a:cubicBezTo>
                    <a:pt x="12173" y="650"/>
                    <a:pt x="12189" y="723"/>
                    <a:pt x="12162" y="789"/>
                  </a:cubicBezTo>
                  <a:cubicBezTo>
                    <a:pt x="12138" y="818"/>
                    <a:pt x="12105" y="833"/>
                    <a:pt x="12070" y="842"/>
                  </a:cubicBezTo>
                  <a:cubicBezTo>
                    <a:pt x="12027" y="847"/>
                    <a:pt x="11986" y="851"/>
                    <a:pt x="11944" y="855"/>
                  </a:cubicBezTo>
                  <a:cubicBezTo>
                    <a:pt x="11862" y="833"/>
                    <a:pt x="11841" y="730"/>
                    <a:pt x="11774" y="679"/>
                  </a:cubicBezTo>
                  <a:cubicBezTo>
                    <a:pt x="11720" y="649"/>
                    <a:pt x="11646" y="659"/>
                    <a:pt x="11597" y="693"/>
                  </a:cubicBezTo>
                  <a:cubicBezTo>
                    <a:pt x="11591" y="695"/>
                    <a:pt x="11586" y="697"/>
                    <a:pt x="11582" y="701"/>
                  </a:cubicBezTo>
                  <a:lnTo>
                    <a:pt x="11582" y="1206"/>
                  </a:lnTo>
                  <a:lnTo>
                    <a:pt x="12362" y="1206"/>
                  </a:lnTo>
                  <a:lnTo>
                    <a:pt x="12362" y="1207"/>
                  </a:lnTo>
                  <a:lnTo>
                    <a:pt x="13279" y="1207"/>
                  </a:lnTo>
                  <a:lnTo>
                    <a:pt x="13279" y="1523"/>
                  </a:lnTo>
                  <a:lnTo>
                    <a:pt x="13293" y="1523"/>
                  </a:lnTo>
                  <a:cubicBezTo>
                    <a:pt x="13401" y="1344"/>
                    <a:pt x="13616" y="1158"/>
                    <a:pt x="14074" y="1176"/>
                  </a:cubicBezTo>
                  <a:lnTo>
                    <a:pt x="14343" y="1183"/>
                  </a:lnTo>
                  <a:lnTo>
                    <a:pt x="14343" y="1461"/>
                  </a:lnTo>
                  <a:cubicBezTo>
                    <a:pt x="14643" y="1284"/>
                    <a:pt x="15100" y="1176"/>
                    <a:pt x="15692" y="1176"/>
                  </a:cubicBezTo>
                  <a:cubicBezTo>
                    <a:pt x="16200" y="1176"/>
                    <a:pt x="16722" y="1282"/>
                    <a:pt x="17023" y="1473"/>
                  </a:cubicBezTo>
                  <a:cubicBezTo>
                    <a:pt x="17062" y="1499"/>
                    <a:pt x="17098" y="1525"/>
                    <a:pt x="17129" y="1551"/>
                  </a:cubicBezTo>
                  <a:lnTo>
                    <a:pt x="17129" y="1208"/>
                  </a:lnTo>
                  <a:lnTo>
                    <a:pt x="18132" y="1208"/>
                  </a:lnTo>
                  <a:lnTo>
                    <a:pt x="18132" y="1467"/>
                  </a:lnTo>
                  <a:lnTo>
                    <a:pt x="18145" y="1467"/>
                  </a:lnTo>
                  <a:cubicBezTo>
                    <a:pt x="18331" y="1268"/>
                    <a:pt x="18502" y="1176"/>
                    <a:pt x="18974" y="1176"/>
                  </a:cubicBezTo>
                  <a:cubicBezTo>
                    <a:pt x="19455" y="1176"/>
                    <a:pt x="19755" y="1268"/>
                    <a:pt x="19969" y="1467"/>
                  </a:cubicBezTo>
                  <a:cubicBezTo>
                    <a:pt x="20155" y="1268"/>
                    <a:pt x="20398" y="1176"/>
                    <a:pt x="20848" y="1176"/>
                  </a:cubicBezTo>
                  <a:cubicBezTo>
                    <a:pt x="21170" y="1176"/>
                    <a:pt x="21521" y="1228"/>
                    <a:pt x="21736" y="1348"/>
                  </a:cubicBezTo>
                  <a:cubicBezTo>
                    <a:pt x="21853" y="1412"/>
                    <a:pt x="21902" y="1490"/>
                    <a:pt x="21922" y="1572"/>
                  </a:cubicBezTo>
                  <a:cubicBezTo>
                    <a:pt x="22207" y="1333"/>
                    <a:pt x="22722" y="1176"/>
                    <a:pt x="23429" y="1176"/>
                  </a:cubicBezTo>
                  <a:cubicBezTo>
                    <a:pt x="23937" y="1176"/>
                    <a:pt x="24460" y="1282"/>
                    <a:pt x="24760" y="1473"/>
                  </a:cubicBezTo>
                  <a:cubicBezTo>
                    <a:pt x="25062" y="1666"/>
                    <a:pt x="25140" y="1905"/>
                    <a:pt x="25133" y="2134"/>
                  </a:cubicBezTo>
                  <a:lnTo>
                    <a:pt x="22800" y="2134"/>
                  </a:lnTo>
                  <a:lnTo>
                    <a:pt x="22793" y="2217"/>
                  </a:lnTo>
                  <a:cubicBezTo>
                    <a:pt x="22793" y="2416"/>
                    <a:pt x="23036" y="2578"/>
                    <a:pt x="23494" y="2578"/>
                  </a:cubicBezTo>
                  <a:cubicBezTo>
                    <a:pt x="23816" y="2578"/>
                    <a:pt x="24138" y="2469"/>
                    <a:pt x="24138" y="2313"/>
                  </a:cubicBezTo>
                  <a:lnTo>
                    <a:pt x="25112" y="2346"/>
                  </a:lnTo>
                  <a:cubicBezTo>
                    <a:pt x="25112" y="2429"/>
                    <a:pt x="24689" y="2926"/>
                    <a:pt x="23458" y="2926"/>
                  </a:cubicBezTo>
                  <a:cubicBezTo>
                    <a:pt x="22767" y="2926"/>
                    <a:pt x="22230" y="2785"/>
                    <a:pt x="21929" y="2552"/>
                  </a:cubicBezTo>
                  <a:lnTo>
                    <a:pt x="21929" y="2894"/>
                  </a:lnTo>
                  <a:lnTo>
                    <a:pt x="20877" y="2894"/>
                  </a:lnTo>
                  <a:lnTo>
                    <a:pt x="20877" y="2002"/>
                  </a:lnTo>
                  <a:cubicBezTo>
                    <a:pt x="20877" y="1935"/>
                    <a:pt x="20891" y="1770"/>
                    <a:pt x="20856" y="1706"/>
                  </a:cubicBezTo>
                  <a:cubicBezTo>
                    <a:pt x="20798" y="1600"/>
                    <a:pt x="20667" y="1570"/>
                    <a:pt x="20475" y="1570"/>
                  </a:cubicBezTo>
                  <a:cubicBezTo>
                    <a:pt x="20305" y="1570"/>
                    <a:pt x="20205" y="1620"/>
                    <a:pt x="20127" y="1700"/>
                  </a:cubicBezTo>
                  <a:cubicBezTo>
                    <a:pt x="20048" y="1779"/>
                    <a:pt x="20055" y="1912"/>
                    <a:pt x="20055" y="2002"/>
                  </a:cubicBezTo>
                  <a:lnTo>
                    <a:pt x="20055" y="2894"/>
                  </a:lnTo>
                  <a:lnTo>
                    <a:pt x="19003" y="2894"/>
                  </a:lnTo>
                  <a:lnTo>
                    <a:pt x="19003" y="2002"/>
                  </a:lnTo>
                  <a:cubicBezTo>
                    <a:pt x="19003" y="1825"/>
                    <a:pt x="19077" y="1561"/>
                    <a:pt x="18612" y="1567"/>
                  </a:cubicBezTo>
                  <a:cubicBezTo>
                    <a:pt x="18164" y="1572"/>
                    <a:pt x="18181" y="1819"/>
                    <a:pt x="18181" y="2002"/>
                  </a:cubicBezTo>
                  <a:lnTo>
                    <a:pt x="18181" y="2894"/>
                  </a:lnTo>
                  <a:lnTo>
                    <a:pt x="17129" y="2894"/>
                  </a:lnTo>
                  <a:lnTo>
                    <a:pt x="17129" y="2597"/>
                  </a:lnTo>
                  <a:cubicBezTo>
                    <a:pt x="16885" y="2756"/>
                    <a:pt x="16442" y="2926"/>
                    <a:pt x="15721" y="2926"/>
                  </a:cubicBezTo>
                  <a:cubicBezTo>
                    <a:pt x="14632" y="2926"/>
                    <a:pt x="13924" y="2575"/>
                    <a:pt x="13924" y="2075"/>
                  </a:cubicBezTo>
                  <a:cubicBezTo>
                    <a:pt x="13924" y="1932"/>
                    <a:pt x="13977" y="1797"/>
                    <a:pt x="14079" y="1676"/>
                  </a:cubicBezTo>
                  <a:cubicBezTo>
                    <a:pt x="13498" y="1723"/>
                    <a:pt x="13351" y="1987"/>
                    <a:pt x="13351" y="2250"/>
                  </a:cubicBezTo>
                  <a:lnTo>
                    <a:pt x="13351" y="2894"/>
                  </a:lnTo>
                  <a:lnTo>
                    <a:pt x="12384" y="2894"/>
                  </a:lnTo>
                  <a:lnTo>
                    <a:pt x="12348" y="2898"/>
                  </a:lnTo>
                  <a:cubicBezTo>
                    <a:pt x="12147" y="2910"/>
                    <a:pt x="11954" y="2926"/>
                    <a:pt x="11761" y="2926"/>
                  </a:cubicBezTo>
                  <a:cubicBezTo>
                    <a:pt x="11460" y="2926"/>
                    <a:pt x="11059" y="2907"/>
                    <a:pt x="10823" y="2818"/>
                  </a:cubicBezTo>
                  <a:cubicBezTo>
                    <a:pt x="10530" y="2705"/>
                    <a:pt x="10530" y="2502"/>
                    <a:pt x="10530" y="2336"/>
                  </a:cubicBezTo>
                  <a:lnTo>
                    <a:pt x="10530" y="1594"/>
                  </a:lnTo>
                  <a:lnTo>
                    <a:pt x="10164" y="1594"/>
                  </a:lnTo>
                  <a:lnTo>
                    <a:pt x="9448" y="2082"/>
                  </a:lnTo>
                  <a:lnTo>
                    <a:pt x="11378" y="3651"/>
                  </a:lnTo>
                  <a:cubicBezTo>
                    <a:pt x="11409" y="3663"/>
                    <a:pt x="11433" y="3686"/>
                    <a:pt x="11454" y="3714"/>
                  </a:cubicBezTo>
                  <a:lnTo>
                    <a:pt x="11582" y="3817"/>
                  </a:lnTo>
                  <a:cubicBezTo>
                    <a:pt x="11646" y="3822"/>
                    <a:pt x="11708" y="3797"/>
                    <a:pt x="11776" y="3806"/>
                  </a:cubicBezTo>
                  <a:cubicBezTo>
                    <a:pt x="11811" y="3822"/>
                    <a:pt x="11839" y="3855"/>
                    <a:pt x="11849" y="3889"/>
                  </a:cubicBezTo>
                  <a:cubicBezTo>
                    <a:pt x="11868" y="3964"/>
                    <a:pt x="11944" y="3977"/>
                    <a:pt x="12016" y="3978"/>
                  </a:cubicBezTo>
                  <a:cubicBezTo>
                    <a:pt x="12100" y="3959"/>
                    <a:pt x="12107" y="3879"/>
                    <a:pt x="12126" y="3815"/>
                  </a:cubicBezTo>
                  <a:cubicBezTo>
                    <a:pt x="12167" y="3771"/>
                    <a:pt x="12223" y="3739"/>
                    <a:pt x="12287" y="3748"/>
                  </a:cubicBezTo>
                  <a:cubicBezTo>
                    <a:pt x="12382" y="3755"/>
                    <a:pt x="12422" y="3850"/>
                    <a:pt x="12476" y="3910"/>
                  </a:cubicBezTo>
                  <a:cubicBezTo>
                    <a:pt x="12521" y="3948"/>
                    <a:pt x="12594" y="3935"/>
                    <a:pt x="12648" y="3928"/>
                  </a:cubicBezTo>
                  <a:cubicBezTo>
                    <a:pt x="12794" y="3912"/>
                    <a:pt x="12696" y="3737"/>
                    <a:pt x="12837" y="3714"/>
                  </a:cubicBezTo>
                  <a:cubicBezTo>
                    <a:pt x="12891" y="3705"/>
                    <a:pt x="12943" y="3725"/>
                    <a:pt x="12975" y="3771"/>
                  </a:cubicBezTo>
                  <a:cubicBezTo>
                    <a:pt x="13073" y="3939"/>
                    <a:pt x="12805" y="3860"/>
                    <a:pt x="12824" y="3998"/>
                  </a:cubicBezTo>
                  <a:cubicBezTo>
                    <a:pt x="12837" y="4047"/>
                    <a:pt x="12885" y="4102"/>
                    <a:pt x="12953" y="4089"/>
                  </a:cubicBezTo>
                  <a:cubicBezTo>
                    <a:pt x="13049" y="4056"/>
                    <a:pt x="12987" y="3948"/>
                    <a:pt x="13059" y="3898"/>
                  </a:cubicBezTo>
                  <a:cubicBezTo>
                    <a:pt x="13137" y="3870"/>
                    <a:pt x="13219" y="3855"/>
                    <a:pt x="13308" y="3874"/>
                  </a:cubicBezTo>
                  <a:cubicBezTo>
                    <a:pt x="13377" y="3897"/>
                    <a:pt x="13360" y="3971"/>
                    <a:pt x="13418" y="4010"/>
                  </a:cubicBezTo>
                  <a:cubicBezTo>
                    <a:pt x="13464" y="4051"/>
                    <a:pt x="13531" y="4053"/>
                    <a:pt x="13585" y="4033"/>
                  </a:cubicBezTo>
                  <a:cubicBezTo>
                    <a:pt x="13703" y="4010"/>
                    <a:pt x="13634" y="3889"/>
                    <a:pt x="13720" y="3837"/>
                  </a:cubicBezTo>
                  <a:cubicBezTo>
                    <a:pt x="13763" y="3804"/>
                    <a:pt x="13822" y="3797"/>
                    <a:pt x="13874" y="3817"/>
                  </a:cubicBezTo>
                  <a:cubicBezTo>
                    <a:pt x="13930" y="3843"/>
                    <a:pt x="13960" y="3899"/>
                    <a:pt x="13990" y="3948"/>
                  </a:cubicBezTo>
                  <a:cubicBezTo>
                    <a:pt x="14077" y="4029"/>
                    <a:pt x="14191" y="3959"/>
                    <a:pt x="14297" y="3973"/>
                  </a:cubicBezTo>
                  <a:cubicBezTo>
                    <a:pt x="14364" y="4007"/>
                    <a:pt x="14316" y="4089"/>
                    <a:pt x="14392" y="4119"/>
                  </a:cubicBezTo>
                  <a:cubicBezTo>
                    <a:pt x="14431" y="4153"/>
                    <a:pt x="14507" y="4159"/>
                    <a:pt x="14549" y="4122"/>
                  </a:cubicBezTo>
                  <a:cubicBezTo>
                    <a:pt x="14620" y="4076"/>
                    <a:pt x="14590" y="4004"/>
                    <a:pt x="14608" y="3973"/>
                  </a:cubicBezTo>
                  <a:cubicBezTo>
                    <a:pt x="14657" y="3920"/>
                    <a:pt x="14725" y="3907"/>
                    <a:pt x="14792" y="3904"/>
                  </a:cubicBezTo>
                  <a:cubicBezTo>
                    <a:pt x="14887" y="3910"/>
                    <a:pt x="14905" y="4009"/>
                    <a:pt x="14964" y="4061"/>
                  </a:cubicBezTo>
                  <a:cubicBezTo>
                    <a:pt x="15010" y="4081"/>
                    <a:pt x="15069" y="4102"/>
                    <a:pt x="15119" y="4084"/>
                  </a:cubicBezTo>
                  <a:cubicBezTo>
                    <a:pt x="15238" y="4064"/>
                    <a:pt x="15211" y="3969"/>
                    <a:pt x="15230" y="3922"/>
                  </a:cubicBezTo>
                  <a:cubicBezTo>
                    <a:pt x="15262" y="3874"/>
                    <a:pt x="15321" y="3852"/>
                    <a:pt x="15377" y="3854"/>
                  </a:cubicBezTo>
                  <a:cubicBezTo>
                    <a:pt x="15481" y="3843"/>
                    <a:pt x="15492" y="3966"/>
                    <a:pt x="15553" y="4015"/>
                  </a:cubicBezTo>
                  <a:cubicBezTo>
                    <a:pt x="15629" y="4049"/>
                    <a:pt x="15709" y="4005"/>
                    <a:pt x="15791" y="4016"/>
                  </a:cubicBezTo>
                  <a:cubicBezTo>
                    <a:pt x="15893" y="4030"/>
                    <a:pt x="15853" y="4145"/>
                    <a:pt x="15943" y="4177"/>
                  </a:cubicBezTo>
                  <a:cubicBezTo>
                    <a:pt x="15991" y="4212"/>
                    <a:pt x="16051" y="4190"/>
                    <a:pt x="16096" y="4168"/>
                  </a:cubicBezTo>
                  <a:cubicBezTo>
                    <a:pt x="16146" y="4131"/>
                    <a:pt x="16147" y="4071"/>
                    <a:pt x="16161" y="4015"/>
                  </a:cubicBezTo>
                  <a:cubicBezTo>
                    <a:pt x="16216" y="3957"/>
                    <a:pt x="16299" y="3930"/>
                    <a:pt x="16376" y="3953"/>
                  </a:cubicBezTo>
                  <a:cubicBezTo>
                    <a:pt x="16459" y="3971"/>
                    <a:pt x="16445" y="4055"/>
                    <a:pt x="16499" y="4103"/>
                  </a:cubicBezTo>
                  <a:cubicBezTo>
                    <a:pt x="16541" y="4128"/>
                    <a:pt x="16605" y="4147"/>
                    <a:pt x="16658" y="4129"/>
                  </a:cubicBezTo>
                  <a:cubicBezTo>
                    <a:pt x="16770" y="4107"/>
                    <a:pt x="16750" y="3995"/>
                    <a:pt x="16800" y="3932"/>
                  </a:cubicBezTo>
                  <a:cubicBezTo>
                    <a:pt x="16847" y="3892"/>
                    <a:pt x="16906" y="3867"/>
                    <a:pt x="16967" y="3892"/>
                  </a:cubicBezTo>
                  <a:cubicBezTo>
                    <a:pt x="17040" y="3913"/>
                    <a:pt x="17044" y="3992"/>
                    <a:pt x="17084" y="4041"/>
                  </a:cubicBezTo>
                  <a:cubicBezTo>
                    <a:pt x="17160" y="4098"/>
                    <a:pt x="17247" y="4037"/>
                    <a:pt x="17334" y="4043"/>
                  </a:cubicBezTo>
                  <a:cubicBezTo>
                    <a:pt x="17438" y="4078"/>
                    <a:pt x="17424" y="4240"/>
                    <a:pt x="17558" y="4231"/>
                  </a:cubicBezTo>
                  <a:cubicBezTo>
                    <a:pt x="17697" y="4235"/>
                    <a:pt x="17666" y="4083"/>
                    <a:pt x="17737" y="4017"/>
                  </a:cubicBezTo>
                  <a:cubicBezTo>
                    <a:pt x="17787" y="3982"/>
                    <a:pt x="17835" y="3954"/>
                    <a:pt x="17899" y="3975"/>
                  </a:cubicBezTo>
                  <a:cubicBezTo>
                    <a:pt x="17970" y="3990"/>
                    <a:pt x="18007" y="4056"/>
                    <a:pt x="18036" y="4112"/>
                  </a:cubicBezTo>
                  <a:cubicBezTo>
                    <a:pt x="18072" y="4146"/>
                    <a:pt x="18116" y="4184"/>
                    <a:pt x="18174" y="4168"/>
                  </a:cubicBezTo>
                  <a:cubicBezTo>
                    <a:pt x="18322" y="4171"/>
                    <a:pt x="18286" y="4005"/>
                    <a:pt x="18349" y="3942"/>
                  </a:cubicBezTo>
                  <a:cubicBezTo>
                    <a:pt x="18393" y="3899"/>
                    <a:pt x="18456" y="3912"/>
                    <a:pt x="18516" y="3918"/>
                  </a:cubicBezTo>
                  <a:cubicBezTo>
                    <a:pt x="18576" y="3935"/>
                    <a:pt x="18603" y="4005"/>
                    <a:pt x="18627" y="4052"/>
                  </a:cubicBezTo>
                  <a:cubicBezTo>
                    <a:pt x="18722" y="4133"/>
                    <a:pt x="18870" y="4089"/>
                    <a:pt x="18899" y="4056"/>
                  </a:cubicBezTo>
                  <a:cubicBezTo>
                    <a:pt x="18915" y="4005"/>
                    <a:pt x="18915" y="3957"/>
                    <a:pt x="18950" y="3905"/>
                  </a:cubicBezTo>
                  <a:cubicBezTo>
                    <a:pt x="18979" y="3855"/>
                    <a:pt x="19047" y="3825"/>
                    <a:pt x="19108" y="3855"/>
                  </a:cubicBezTo>
                  <a:cubicBezTo>
                    <a:pt x="19160" y="3881"/>
                    <a:pt x="19163" y="3938"/>
                    <a:pt x="19163" y="3987"/>
                  </a:cubicBezTo>
                  <a:cubicBezTo>
                    <a:pt x="19139" y="4073"/>
                    <a:pt x="19055" y="4025"/>
                    <a:pt x="18997" y="4094"/>
                  </a:cubicBezTo>
                  <a:cubicBezTo>
                    <a:pt x="18963" y="4136"/>
                    <a:pt x="18992" y="4210"/>
                    <a:pt x="19034" y="4234"/>
                  </a:cubicBezTo>
                  <a:cubicBezTo>
                    <a:pt x="19075" y="4258"/>
                    <a:pt x="19142" y="4257"/>
                    <a:pt x="19184" y="4226"/>
                  </a:cubicBezTo>
                  <a:cubicBezTo>
                    <a:pt x="19228" y="4185"/>
                    <a:pt x="19224" y="4124"/>
                    <a:pt x="19233" y="4065"/>
                  </a:cubicBezTo>
                  <a:cubicBezTo>
                    <a:pt x="19272" y="4026"/>
                    <a:pt x="19326" y="4005"/>
                    <a:pt x="19379" y="3997"/>
                  </a:cubicBezTo>
                  <a:cubicBezTo>
                    <a:pt x="19502" y="3975"/>
                    <a:pt x="19551" y="4087"/>
                    <a:pt x="19598" y="4161"/>
                  </a:cubicBezTo>
                  <a:cubicBezTo>
                    <a:pt x="19639" y="4188"/>
                    <a:pt x="19701" y="4197"/>
                    <a:pt x="19749" y="4182"/>
                  </a:cubicBezTo>
                  <a:cubicBezTo>
                    <a:pt x="19898" y="4159"/>
                    <a:pt x="19795" y="4010"/>
                    <a:pt x="19900" y="3952"/>
                  </a:cubicBezTo>
                  <a:cubicBezTo>
                    <a:pt x="19946" y="3919"/>
                    <a:pt x="20007" y="3915"/>
                    <a:pt x="20064" y="3933"/>
                  </a:cubicBezTo>
                  <a:cubicBezTo>
                    <a:pt x="20165" y="3959"/>
                    <a:pt x="20128" y="4079"/>
                    <a:pt x="20220" y="4105"/>
                  </a:cubicBezTo>
                  <a:cubicBezTo>
                    <a:pt x="20291" y="4133"/>
                    <a:pt x="20357" y="4110"/>
                    <a:pt x="20413" y="4081"/>
                  </a:cubicBezTo>
                  <a:cubicBezTo>
                    <a:pt x="20486" y="4032"/>
                    <a:pt x="20424" y="3937"/>
                    <a:pt x="20496" y="3887"/>
                  </a:cubicBezTo>
                  <a:cubicBezTo>
                    <a:pt x="20538" y="3847"/>
                    <a:pt x="20587" y="3833"/>
                    <a:pt x="20647" y="3850"/>
                  </a:cubicBezTo>
                  <a:cubicBezTo>
                    <a:pt x="20720" y="3886"/>
                    <a:pt x="20738" y="3966"/>
                    <a:pt x="20777" y="4029"/>
                  </a:cubicBezTo>
                  <a:cubicBezTo>
                    <a:pt x="20841" y="4041"/>
                    <a:pt x="20917" y="4035"/>
                    <a:pt x="20978" y="4014"/>
                  </a:cubicBezTo>
                  <a:cubicBezTo>
                    <a:pt x="21128" y="3971"/>
                    <a:pt x="21066" y="4133"/>
                    <a:pt x="21162" y="4180"/>
                  </a:cubicBezTo>
                  <a:cubicBezTo>
                    <a:pt x="21206" y="4221"/>
                    <a:pt x="21299" y="4204"/>
                    <a:pt x="21347" y="4175"/>
                  </a:cubicBezTo>
                  <a:cubicBezTo>
                    <a:pt x="21400" y="4139"/>
                    <a:pt x="21362" y="4044"/>
                    <a:pt x="21381" y="4010"/>
                  </a:cubicBezTo>
                  <a:cubicBezTo>
                    <a:pt x="21428" y="3953"/>
                    <a:pt x="21508" y="3925"/>
                    <a:pt x="21585" y="3930"/>
                  </a:cubicBezTo>
                  <a:cubicBezTo>
                    <a:pt x="21710" y="3930"/>
                    <a:pt x="21659" y="4077"/>
                    <a:pt x="21759" y="4110"/>
                  </a:cubicBezTo>
                  <a:cubicBezTo>
                    <a:pt x="21811" y="4121"/>
                    <a:pt x="21886" y="4144"/>
                    <a:pt x="21948" y="4099"/>
                  </a:cubicBezTo>
                  <a:cubicBezTo>
                    <a:pt x="22009" y="4055"/>
                    <a:pt x="21972" y="3966"/>
                    <a:pt x="21993" y="3932"/>
                  </a:cubicBezTo>
                  <a:cubicBezTo>
                    <a:pt x="22037" y="3865"/>
                    <a:pt x="22115" y="3842"/>
                    <a:pt x="22191" y="3850"/>
                  </a:cubicBezTo>
                  <a:cubicBezTo>
                    <a:pt x="22307" y="3864"/>
                    <a:pt x="22265" y="4000"/>
                    <a:pt x="22358" y="4037"/>
                  </a:cubicBezTo>
                  <a:cubicBezTo>
                    <a:pt x="22431" y="4065"/>
                    <a:pt x="22502" y="4047"/>
                    <a:pt x="22563" y="4010"/>
                  </a:cubicBezTo>
                  <a:cubicBezTo>
                    <a:pt x="22625" y="3956"/>
                    <a:pt x="22569" y="3849"/>
                    <a:pt x="22622" y="3804"/>
                  </a:cubicBezTo>
                  <a:cubicBezTo>
                    <a:pt x="22668" y="3769"/>
                    <a:pt x="22751" y="3754"/>
                    <a:pt x="22808" y="3772"/>
                  </a:cubicBezTo>
                  <a:cubicBezTo>
                    <a:pt x="22898" y="3807"/>
                    <a:pt x="22875" y="3905"/>
                    <a:pt x="22945" y="3953"/>
                  </a:cubicBezTo>
                  <a:cubicBezTo>
                    <a:pt x="23024" y="3979"/>
                    <a:pt x="23102" y="3966"/>
                    <a:pt x="23167" y="3928"/>
                  </a:cubicBezTo>
                  <a:cubicBezTo>
                    <a:pt x="23237" y="3870"/>
                    <a:pt x="23148" y="3760"/>
                    <a:pt x="23241" y="3709"/>
                  </a:cubicBezTo>
                  <a:cubicBezTo>
                    <a:pt x="23286" y="3663"/>
                    <a:pt x="23357" y="3675"/>
                    <a:pt x="23414" y="3691"/>
                  </a:cubicBezTo>
                  <a:cubicBezTo>
                    <a:pt x="23484" y="3728"/>
                    <a:pt x="23490" y="3802"/>
                    <a:pt x="23501" y="3867"/>
                  </a:cubicBezTo>
                  <a:cubicBezTo>
                    <a:pt x="23566" y="3893"/>
                    <a:pt x="23627" y="3862"/>
                    <a:pt x="23692" y="3855"/>
                  </a:cubicBezTo>
                  <a:cubicBezTo>
                    <a:pt x="23857" y="3785"/>
                    <a:pt x="23807" y="3995"/>
                    <a:pt x="23909" y="4038"/>
                  </a:cubicBezTo>
                  <a:cubicBezTo>
                    <a:pt x="23954" y="4067"/>
                    <a:pt x="24019" y="4056"/>
                    <a:pt x="24062" y="4028"/>
                  </a:cubicBezTo>
                  <a:cubicBezTo>
                    <a:pt x="24133" y="3992"/>
                    <a:pt x="24114" y="3902"/>
                    <a:pt x="24120" y="3840"/>
                  </a:cubicBezTo>
                  <a:cubicBezTo>
                    <a:pt x="24162" y="3756"/>
                    <a:pt x="24265" y="3764"/>
                    <a:pt x="24348" y="3762"/>
                  </a:cubicBezTo>
                  <a:cubicBezTo>
                    <a:pt x="24455" y="3785"/>
                    <a:pt x="24408" y="3914"/>
                    <a:pt x="24509" y="3948"/>
                  </a:cubicBezTo>
                  <a:cubicBezTo>
                    <a:pt x="24560" y="3964"/>
                    <a:pt x="24624" y="3970"/>
                    <a:pt x="24667" y="3939"/>
                  </a:cubicBezTo>
                  <a:cubicBezTo>
                    <a:pt x="24751" y="3899"/>
                    <a:pt x="24702" y="3785"/>
                    <a:pt x="24726" y="3744"/>
                  </a:cubicBezTo>
                  <a:cubicBezTo>
                    <a:pt x="24779" y="3680"/>
                    <a:pt x="24859" y="3646"/>
                    <a:pt x="24948" y="3664"/>
                  </a:cubicBezTo>
                  <a:cubicBezTo>
                    <a:pt x="24990" y="3687"/>
                    <a:pt x="25023" y="3739"/>
                    <a:pt x="25031" y="3782"/>
                  </a:cubicBezTo>
                  <a:cubicBezTo>
                    <a:pt x="25040" y="3824"/>
                    <a:pt x="25084" y="3860"/>
                    <a:pt x="25127" y="3874"/>
                  </a:cubicBezTo>
                  <a:cubicBezTo>
                    <a:pt x="25175" y="3881"/>
                    <a:pt x="25233" y="3882"/>
                    <a:pt x="25274" y="3845"/>
                  </a:cubicBezTo>
                  <a:cubicBezTo>
                    <a:pt x="25405" y="3784"/>
                    <a:pt x="25233" y="3636"/>
                    <a:pt x="25391" y="3586"/>
                  </a:cubicBezTo>
                  <a:cubicBezTo>
                    <a:pt x="25444" y="3576"/>
                    <a:pt x="25497" y="3543"/>
                    <a:pt x="25556" y="3572"/>
                  </a:cubicBezTo>
                  <a:cubicBezTo>
                    <a:pt x="25670" y="3605"/>
                    <a:pt x="25585" y="3737"/>
                    <a:pt x="25697" y="3770"/>
                  </a:cubicBezTo>
                  <a:cubicBezTo>
                    <a:pt x="25760" y="3794"/>
                    <a:pt x="25831" y="3785"/>
                    <a:pt x="25883" y="3741"/>
                  </a:cubicBezTo>
                  <a:cubicBezTo>
                    <a:pt x="25947" y="3698"/>
                    <a:pt x="25914" y="3613"/>
                    <a:pt x="25915" y="3555"/>
                  </a:cubicBezTo>
                  <a:cubicBezTo>
                    <a:pt x="25963" y="3486"/>
                    <a:pt x="26051" y="3452"/>
                    <a:pt x="26139" y="3462"/>
                  </a:cubicBezTo>
                  <a:cubicBezTo>
                    <a:pt x="26261" y="3485"/>
                    <a:pt x="26184" y="3631"/>
                    <a:pt x="26292" y="3670"/>
                  </a:cubicBezTo>
                  <a:cubicBezTo>
                    <a:pt x="26357" y="3681"/>
                    <a:pt x="26435" y="3702"/>
                    <a:pt x="26484" y="3640"/>
                  </a:cubicBezTo>
                  <a:cubicBezTo>
                    <a:pt x="26535" y="3586"/>
                    <a:pt x="26516" y="3518"/>
                    <a:pt x="26506" y="3452"/>
                  </a:cubicBezTo>
                  <a:cubicBezTo>
                    <a:pt x="26546" y="3355"/>
                    <a:pt x="26664" y="3372"/>
                    <a:pt x="26753" y="3357"/>
                  </a:cubicBezTo>
                  <a:cubicBezTo>
                    <a:pt x="26855" y="3398"/>
                    <a:pt x="26787" y="3510"/>
                    <a:pt x="26869" y="3561"/>
                  </a:cubicBezTo>
                  <a:cubicBezTo>
                    <a:pt x="26913" y="3576"/>
                    <a:pt x="26966" y="3602"/>
                    <a:pt x="27011" y="3580"/>
                  </a:cubicBezTo>
                  <a:cubicBezTo>
                    <a:pt x="27056" y="3562"/>
                    <a:pt x="27110" y="3527"/>
                    <a:pt x="27110" y="3477"/>
                  </a:cubicBezTo>
                  <a:cubicBezTo>
                    <a:pt x="27119" y="3420"/>
                    <a:pt x="27103" y="3374"/>
                    <a:pt x="27066" y="3328"/>
                  </a:cubicBezTo>
                  <a:cubicBezTo>
                    <a:pt x="27025" y="3314"/>
                    <a:pt x="26981" y="3325"/>
                    <a:pt x="26941" y="3328"/>
                  </a:cubicBezTo>
                  <a:cubicBezTo>
                    <a:pt x="26886" y="3341"/>
                    <a:pt x="26800" y="3345"/>
                    <a:pt x="26781" y="3272"/>
                  </a:cubicBezTo>
                  <a:cubicBezTo>
                    <a:pt x="26762" y="3231"/>
                    <a:pt x="26763" y="3175"/>
                    <a:pt x="26779" y="3128"/>
                  </a:cubicBezTo>
                  <a:cubicBezTo>
                    <a:pt x="26800" y="3086"/>
                    <a:pt x="26856" y="3054"/>
                    <a:pt x="26903" y="3040"/>
                  </a:cubicBezTo>
                  <a:cubicBezTo>
                    <a:pt x="27063" y="3018"/>
                    <a:pt x="27056" y="3197"/>
                    <a:pt x="27114" y="3283"/>
                  </a:cubicBezTo>
                  <a:cubicBezTo>
                    <a:pt x="27138" y="3301"/>
                    <a:pt x="27300" y="3286"/>
                    <a:pt x="27361" y="3217"/>
                  </a:cubicBezTo>
                  <a:cubicBezTo>
                    <a:pt x="27385" y="3172"/>
                    <a:pt x="27364" y="3124"/>
                    <a:pt x="27358" y="3080"/>
                  </a:cubicBezTo>
                  <a:cubicBezTo>
                    <a:pt x="27313" y="2907"/>
                    <a:pt x="27529" y="2971"/>
                    <a:pt x="27609" y="2898"/>
                  </a:cubicBezTo>
                  <a:cubicBezTo>
                    <a:pt x="27629" y="2818"/>
                    <a:pt x="27615" y="2733"/>
                    <a:pt x="27561" y="2667"/>
                  </a:cubicBezTo>
                  <a:cubicBezTo>
                    <a:pt x="27514" y="2633"/>
                    <a:pt x="27457" y="2665"/>
                    <a:pt x="27408" y="2670"/>
                  </a:cubicBezTo>
                  <a:cubicBezTo>
                    <a:pt x="27245" y="2705"/>
                    <a:pt x="27278" y="2521"/>
                    <a:pt x="27220" y="2445"/>
                  </a:cubicBezTo>
                  <a:cubicBezTo>
                    <a:pt x="27144" y="2384"/>
                    <a:pt x="27069" y="2465"/>
                    <a:pt x="26977" y="2425"/>
                  </a:cubicBezTo>
                  <a:cubicBezTo>
                    <a:pt x="26879" y="2393"/>
                    <a:pt x="26937" y="2284"/>
                    <a:pt x="26860" y="2230"/>
                  </a:cubicBezTo>
                  <a:cubicBezTo>
                    <a:pt x="26784" y="2166"/>
                    <a:pt x="26685" y="2220"/>
                    <a:pt x="26597" y="2217"/>
                  </a:cubicBezTo>
                  <a:cubicBezTo>
                    <a:pt x="26540" y="2158"/>
                    <a:pt x="26565" y="2049"/>
                    <a:pt x="26471" y="2007"/>
                  </a:cubicBezTo>
                  <a:cubicBezTo>
                    <a:pt x="26417" y="1993"/>
                    <a:pt x="26351" y="1986"/>
                    <a:pt x="26307" y="2022"/>
                  </a:cubicBezTo>
                  <a:cubicBezTo>
                    <a:pt x="26244" y="2063"/>
                    <a:pt x="26273" y="2137"/>
                    <a:pt x="26255" y="2195"/>
                  </a:cubicBezTo>
                  <a:cubicBezTo>
                    <a:pt x="26232" y="2233"/>
                    <a:pt x="26182" y="2259"/>
                    <a:pt x="26141" y="2272"/>
                  </a:cubicBezTo>
                  <a:cubicBezTo>
                    <a:pt x="26092" y="2278"/>
                    <a:pt x="26044" y="2253"/>
                    <a:pt x="26007" y="2223"/>
                  </a:cubicBezTo>
                  <a:cubicBezTo>
                    <a:pt x="25962" y="2174"/>
                    <a:pt x="25950" y="2142"/>
                    <a:pt x="25957" y="2075"/>
                  </a:cubicBezTo>
                  <a:cubicBezTo>
                    <a:pt x="25984" y="2034"/>
                    <a:pt x="26035" y="2052"/>
                    <a:pt x="26076" y="2041"/>
                  </a:cubicBezTo>
                  <a:cubicBezTo>
                    <a:pt x="26116" y="2019"/>
                    <a:pt x="26166" y="1979"/>
                    <a:pt x="26164" y="1923"/>
                  </a:cubicBezTo>
                  <a:cubicBezTo>
                    <a:pt x="26153" y="1900"/>
                    <a:pt x="26141" y="1875"/>
                    <a:pt x="26119" y="1859"/>
                  </a:cubicBezTo>
                  <a:cubicBezTo>
                    <a:pt x="27712" y="1501"/>
                    <a:pt x="28634" y="1150"/>
                    <a:pt x="28606" y="856"/>
                  </a:cubicBezTo>
                  <a:close/>
                  <a:moveTo>
                    <a:pt x="25941" y="2055"/>
                  </a:moveTo>
                  <a:cubicBezTo>
                    <a:pt x="25871" y="2087"/>
                    <a:pt x="25793" y="2066"/>
                    <a:pt x="25711" y="2058"/>
                  </a:cubicBezTo>
                  <a:cubicBezTo>
                    <a:pt x="25662" y="2043"/>
                    <a:pt x="25634" y="2007"/>
                    <a:pt x="25615" y="1967"/>
                  </a:cubicBezTo>
                  <a:cubicBezTo>
                    <a:pt x="25731" y="1942"/>
                    <a:pt x="25844" y="1920"/>
                    <a:pt x="25953" y="1894"/>
                  </a:cubicBezTo>
                  <a:cubicBezTo>
                    <a:pt x="25926" y="1944"/>
                    <a:pt x="25966" y="2005"/>
                    <a:pt x="25941" y="2055"/>
                  </a:cubicBezTo>
                  <a:close/>
                  <a:moveTo>
                    <a:pt x="25813" y="2473"/>
                  </a:moveTo>
                  <a:cubicBezTo>
                    <a:pt x="25816" y="2442"/>
                    <a:pt x="25846" y="2419"/>
                    <a:pt x="25880" y="2423"/>
                  </a:cubicBezTo>
                  <a:cubicBezTo>
                    <a:pt x="25913" y="2426"/>
                    <a:pt x="25937" y="2454"/>
                    <a:pt x="25934" y="2486"/>
                  </a:cubicBezTo>
                  <a:cubicBezTo>
                    <a:pt x="25931" y="2518"/>
                    <a:pt x="25900" y="2540"/>
                    <a:pt x="25867" y="2537"/>
                  </a:cubicBezTo>
                  <a:cubicBezTo>
                    <a:pt x="25833" y="2533"/>
                    <a:pt x="25809" y="2506"/>
                    <a:pt x="25813" y="2473"/>
                  </a:cubicBezTo>
                  <a:close/>
                  <a:moveTo>
                    <a:pt x="26331" y="2352"/>
                  </a:moveTo>
                  <a:cubicBezTo>
                    <a:pt x="26339" y="2282"/>
                    <a:pt x="26405" y="2231"/>
                    <a:pt x="26481" y="2238"/>
                  </a:cubicBezTo>
                  <a:cubicBezTo>
                    <a:pt x="26555" y="2245"/>
                    <a:pt x="26609" y="2309"/>
                    <a:pt x="26601" y="2378"/>
                  </a:cubicBezTo>
                  <a:cubicBezTo>
                    <a:pt x="26593" y="2449"/>
                    <a:pt x="26526" y="2500"/>
                    <a:pt x="26452" y="2493"/>
                  </a:cubicBezTo>
                  <a:cubicBezTo>
                    <a:pt x="26378" y="2486"/>
                    <a:pt x="26323" y="2423"/>
                    <a:pt x="26331" y="2352"/>
                  </a:cubicBezTo>
                  <a:close/>
                  <a:moveTo>
                    <a:pt x="26684" y="2597"/>
                  </a:moveTo>
                  <a:cubicBezTo>
                    <a:pt x="26691" y="2527"/>
                    <a:pt x="26758" y="2477"/>
                    <a:pt x="26833" y="2484"/>
                  </a:cubicBezTo>
                  <a:cubicBezTo>
                    <a:pt x="26908" y="2491"/>
                    <a:pt x="26962" y="2554"/>
                    <a:pt x="26954" y="2624"/>
                  </a:cubicBezTo>
                  <a:cubicBezTo>
                    <a:pt x="26946" y="2695"/>
                    <a:pt x="26880" y="2747"/>
                    <a:pt x="26805" y="2739"/>
                  </a:cubicBezTo>
                  <a:cubicBezTo>
                    <a:pt x="26730" y="2732"/>
                    <a:pt x="26676" y="2669"/>
                    <a:pt x="26684" y="2597"/>
                  </a:cubicBezTo>
                  <a:close/>
                  <a:moveTo>
                    <a:pt x="27026" y="2840"/>
                  </a:moveTo>
                  <a:cubicBezTo>
                    <a:pt x="27034" y="2762"/>
                    <a:pt x="27109" y="2706"/>
                    <a:pt x="27190" y="2714"/>
                  </a:cubicBezTo>
                  <a:cubicBezTo>
                    <a:pt x="27273" y="2722"/>
                    <a:pt x="27334" y="2792"/>
                    <a:pt x="27324" y="2869"/>
                  </a:cubicBezTo>
                  <a:cubicBezTo>
                    <a:pt x="27316" y="2948"/>
                    <a:pt x="27242" y="3004"/>
                    <a:pt x="27159" y="2996"/>
                  </a:cubicBezTo>
                  <a:cubicBezTo>
                    <a:pt x="27077" y="2987"/>
                    <a:pt x="27018" y="2918"/>
                    <a:pt x="27026" y="2840"/>
                  </a:cubicBezTo>
                  <a:close/>
                  <a:moveTo>
                    <a:pt x="26442" y="2942"/>
                  </a:moveTo>
                  <a:cubicBezTo>
                    <a:pt x="26449" y="2876"/>
                    <a:pt x="26511" y="2829"/>
                    <a:pt x="26580" y="2836"/>
                  </a:cubicBezTo>
                  <a:cubicBezTo>
                    <a:pt x="26651" y="2842"/>
                    <a:pt x="26700" y="2902"/>
                    <a:pt x="26693" y="2967"/>
                  </a:cubicBezTo>
                  <a:cubicBezTo>
                    <a:pt x="26686" y="3033"/>
                    <a:pt x="26623" y="3080"/>
                    <a:pt x="26554" y="3073"/>
                  </a:cubicBezTo>
                  <a:cubicBezTo>
                    <a:pt x="26485" y="3067"/>
                    <a:pt x="26434" y="3008"/>
                    <a:pt x="26442" y="2942"/>
                  </a:cubicBezTo>
                  <a:close/>
                  <a:moveTo>
                    <a:pt x="26129" y="2709"/>
                  </a:moveTo>
                  <a:cubicBezTo>
                    <a:pt x="26133" y="2663"/>
                    <a:pt x="26177" y="2630"/>
                    <a:pt x="26226" y="2635"/>
                  </a:cubicBezTo>
                  <a:cubicBezTo>
                    <a:pt x="26275" y="2639"/>
                    <a:pt x="26310" y="2681"/>
                    <a:pt x="26306" y="2727"/>
                  </a:cubicBezTo>
                  <a:cubicBezTo>
                    <a:pt x="26300" y="2774"/>
                    <a:pt x="26256" y="2807"/>
                    <a:pt x="26208" y="2803"/>
                  </a:cubicBezTo>
                  <a:cubicBezTo>
                    <a:pt x="26159" y="2798"/>
                    <a:pt x="26123" y="2756"/>
                    <a:pt x="26129" y="2709"/>
                  </a:cubicBezTo>
                  <a:close/>
                  <a:moveTo>
                    <a:pt x="25875" y="3050"/>
                  </a:moveTo>
                  <a:cubicBezTo>
                    <a:pt x="25881" y="3001"/>
                    <a:pt x="25927" y="2965"/>
                    <a:pt x="25979" y="2971"/>
                  </a:cubicBezTo>
                  <a:cubicBezTo>
                    <a:pt x="26031" y="2976"/>
                    <a:pt x="26067" y="3019"/>
                    <a:pt x="26062" y="3069"/>
                  </a:cubicBezTo>
                  <a:cubicBezTo>
                    <a:pt x="26057" y="3117"/>
                    <a:pt x="26011" y="3152"/>
                    <a:pt x="25960" y="3147"/>
                  </a:cubicBezTo>
                  <a:cubicBezTo>
                    <a:pt x="25907" y="3142"/>
                    <a:pt x="25870" y="3099"/>
                    <a:pt x="25875" y="3050"/>
                  </a:cubicBezTo>
                  <a:close/>
                  <a:moveTo>
                    <a:pt x="26175" y="3281"/>
                  </a:moveTo>
                  <a:cubicBezTo>
                    <a:pt x="26183" y="3206"/>
                    <a:pt x="26255" y="3151"/>
                    <a:pt x="26334" y="3160"/>
                  </a:cubicBezTo>
                  <a:cubicBezTo>
                    <a:pt x="26415" y="3166"/>
                    <a:pt x="26472" y="3233"/>
                    <a:pt x="26464" y="3310"/>
                  </a:cubicBezTo>
                  <a:cubicBezTo>
                    <a:pt x="26455" y="3385"/>
                    <a:pt x="26384" y="3440"/>
                    <a:pt x="26304" y="3432"/>
                  </a:cubicBezTo>
                  <a:cubicBezTo>
                    <a:pt x="26224" y="3424"/>
                    <a:pt x="26166" y="3356"/>
                    <a:pt x="26175" y="3281"/>
                  </a:cubicBezTo>
                  <a:close/>
                  <a:moveTo>
                    <a:pt x="25597" y="3387"/>
                  </a:moveTo>
                  <a:cubicBezTo>
                    <a:pt x="25605" y="3319"/>
                    <a:pt x="25669" y="3270"/>
                    <a:pt x="25741" y="3277"/>
                  </a:cubicBezTo>
                  <a:cubicBezTo>
                    <a:pt x="25813" y="3284"/>
                    <a:pt x="25866" y="3345"/>
                    <a:pt x="25858" y="3413"/>
                  </a:cubicBezTo>
                  <a:cubicBezTo>
                    <a:pt x="25851" y="3481"/>
                    <a:pt x="25787" y="3531"/>
                    <a:pt x="25714" y="3524"/>
                  </a:cubicBezTo>
                  <a:cubicBezTo>
                    <a:pt x="25642" y="3516"/>
                    <a:pt x="25589" y="3456"/>
                    <a:pt x="25597" y="3387"/>
                  </a:cubicBezTo>
                  <a:close/>
                  <a:moveTo>
                    <a:pt x="25328" y="3160"/>
                  </a:moveTo>
                  <a:cubicBezTo>
                    <a:pt x="25332" y="3130"/>
                    <a:pt x="25359" y="3109"/>
                    <a:pt x="25390" y="3112"/>
                  </a:cubicBezTo>
                  <a:cubicBezTo>
                    <a:pt x="25421" y="3115"/>
                    <a:pt x="25443" y="3142"/>
                    <a:pt x="25440" y="3170"/>
                  </a:cubicBezTo>
                  <a:cubicBezTo>
                    <a:pt x="25436" y="3200"/>
                    <a:pt x="25408" y="3221"/>
                    <a:pt x="25378" y="3218"/>
                  </a:cubicBezTo>
                  <a:cubicBezTo>
                    <a:pt x="25347" y="3214"/>
                    <a:pt x="25325" y="3188"/>
                    <a:pt x="25328" y="3160"/>
                  </a:cubicBezTo>
                  <a:close/>
                  <a:moveTo>
                    <a:pt x="25000" y="3489"/>
                  </a:moveTo>
                  <a:cubicBezTo>
                    <a:pt x="25008" y="3423"/>
                    <a:pt x="25070" y="3375"/>
                    <a:pt x="25139" y="3382"/>
                  </a:cubicBezTo>
                  <a:cubicBezTo>
                    <a:pt x="25209" y="3390"/>
                    <a:pt x="25259" y="3449"/>
                    <a:pt x="25252" y="3514"/>
                  </a:cubicBezTo>
                  <a:cubicBezTo>
                    <a:pt x="25245" y="3580"/>
                    <a:pt x="25182" y="3627"/>
                    <a:pt x="25113" y="3621"/>
                  </a:cubicBezTo>
                  <a:cubicBezTo>
                    <a:pt x="25044" y="3613"/>
                    <a:pt x="24993" y="3555"/>
                    <a:pt x="25000" y="3489"/>
                  </a:cubicBezTo>
                  <a:close/>
                  <a:moveTo>
                    <a:pt x="24402" y="3593"/>
                  </a:moveTo>
                  <a:cubicBezTo>
                    <a:pt x="24409" y="3528"/>
                    <a:pt x="24472" y="3480"/>
                    <a:pt x="24541" y="3486"/>
                  </a:cubicBezTo>
                  <a:cubicBezTo>
                    <a:pt x="24610" y="3493"/>
                    <a:pt x="24661" y="3552"/>
                    <a:pt x="24654" y="3617"/>
                  </a:cubicBezTo>
                  <a:cubicBezTo>
                    <a:pt x="24646" y="3685"/>
                    <a:pt x="24584" y="3732"/>
                    <a:pt x="24515" y="3725"/>
                  </a:cubicBezTo>
                  <a:cubicBezTo>
                    <a:pt x="24445" y="3718"/>
                    <a:pt x="24395" y="3658"/>
                    <a:pt x="24402" y="3593"/>
                  </a:cubicBezTo>
                  <a:close/>
                  <a:moveTo>
                    <a:pt x="23806" y="3697"/>
                  </a:moveTo>
                  <a:cubicBezTo>
                    <a:pt x="23813" y="3629"/>
                    <a:pt x="23878" y="3580"/>
                    <a:pt x="23949" y="3588"/>
                  </a:cubicBezTo>
                  <a:cubicBezTo>
                    <a:pt x="24023" y="3595"/>
                    <a:pt x="24074" y="3655"/>
                    <a:pt x="24066" y="3724"/>
                  </a:cubicBezTo>
                  <a:cubicBezTo>
                    <a:pt x="24059" y="3791"/>
                    <a:pt x="23994" y="3841"/>
                    <a:pt x="23923" y="3833"/>
                  </a:cubicBezTo>
                  <a:cubicBezTo>
                    <a:pt x="23850" y="3827"/>
                    <a:pt x="23798" y="3766"/>
                    <a:pt x="23806" y="3697"/>
                  </a:cubicBezTo>
                  <a:close/>
                  <a:moveTo>
                    <a:pt x="21704" y="3770"/>
                  </a:moveTo>
                  <a:cubicBezTo>
                    <a:pt x="21709" y="3725"/>
                    <a:pt x="21750" y="3693"/>
                    <a:pt x="21798" y="3698"/>
                  </a:cubicBezTo>
                  <a:cubicBezTo>
                    <a:pt x="21843" y="3703"/>
                    <a:pt x="21877" y="3743"/>
                    <a:pt x="21872" y="3786"/>
                  </a:cubicBezTo>
                  <a:cubicBezTo>
                    <a:pt x="21867" y="3830"/>
                    <a:pt x="21826" y="3862"/>
                    <a:pt x="21779" y="3857"/>
                  </a:cubicBezTo>
                  <a:cubicBezTo>
                    <a:pt x="21733" y="3852"/>
                    <a:pt x="21700" y="3813"/>
                    <a:pt x="21704" y="3770"/>
                  </a:cubicBezTo>
                  <a:close/>
                  <a:moveTo>
                    <a:pt x="21082" y="3871"/>
                  </a:moveTo>
                  <a:cubicBezTo>
                    <a:pt x="21088" y="3813"/>
                    <a:pt x="21143" y="3770"/>
                    <a:pt x="21205" y="3776"/>
                  </a:cubicBezTo>
                  <a:cubicBezTo>
                    <a:pt x="21267" y="3783"/>
                    <a:pt x="21312" y="3835"/>
                    <a:pt x="21305" y="3894"/>
                  </a:cubicBezTo>
                  <a:cubicBezTo>
                    <a:pt x="21299" y="3952"/>
                    <a:pt x="21243" y="3994"/>
                    <a:pt x="21182" y="3987"/>
                  </a:cubicBezTo>
                  <a:cubicBezTo>
                    <a:pt x="21120" y="3982"/>
                    <a:pt x="21075" y="3930"/>
                    <a:pt x="21082" y="3871"/>
                  </a:cubicBezTo>
                  <a:close/>
                  <a:moveTo>
                    <a:pt x="19585" y="3840"/>
                  </a:moveTo>
                  <a:cubicBezTo>
                    <a:pt x="19588" y="3804"/>
                    <a:pt x="19621" y="3781"/>
                    <a:pt x="19657" y="3784"/>
                  </a:cubicBezTo>
                  <a:cubicBezTo>
                    <a:pt x="19694" y="3788"/>
                    <a:pt x="19719" y="3818"/>
                    <a:pt x="19716" y="3852"/>
                  </a:cubicBezTo>
                  <a:cubicBezTo>
                    <a:pt x="19711" y="3887"/>
                    <a:pt x="19680" y="3910"/>
                    <a:pt x="19643" y="3907"/>
                  </a:cubicBezTo>
                  <a:cubicBezTo>
                    <a:pt x="19608" y="3904"/>
                    <a:pt x="19582" y="3873"/>
                    <a:pt x="19585" y="3840"/>
                  </a:cubicBezTo>
                  <a:close/>
                  <a:moveTo>
                    <a:pt x="17408" y="3913"/>
                  </a:moveTo>
                  <a:cubicBezTo>
                    <a:pt x="17414" y="3864"/>
                    <a:pt x="17460" y="3829"/>
                    <a:pt x="17512" y="3833"/>
                  </a:cubicBezTo>
                  <a:cubicBezTo>
                    <a:pt x="17563" y="3840"/>
                    <a:pt x="17600" y="3882"/>
                    <a:pt x="17595" y="3932"/>
                  </a:cubicBezTo>
                  <a:cubicBezTo>
                    <a:pt x="17590" y="3979"/>
                    <a:pt x="17544" y="4016"/>
                    <a:pt x="17492" y="4010"/>
                  </a:cubicBezTo>
                  <a:cubicBezTo>
                    <a:pt x="17440" y="4005"/>
                    <a:pt x="17403" y="3961"/>
                    <a:pt x="17408" y="3913"/>
                  </a:cubicBezTo>
                  <a:close/>
                  <a:moveTo>
                    <a:pt x="15875" y="3880"/>
                  </a:moveTo>
                  <a:cubicBezTo>
                    <a:pt x="15880" y="3837"/>
                    <a:pt x="15921" y="3804"/>
                    <a:pt x="15967" y="3809"/>
                  </a:cubicBezTo>
                  <a:cubicBezTo>
                    <a:pt x="16013" y="3814"/>
                    <a:pt x="16048" y="3852"/>
                    <a:pt x="16043" y="3897"/>
                  </a:cubicBezTo>
                  <a:cubicBezTo>
                    <a:pt x="16038" y="3941"/>
                    <a:pt x="15996" y="3973"/>
                    <a:pt x="15951" y="3967"/>
                  </a:cubicBezTo>
                  <a:cubicBezTo>
                    <a:pt x="15903" y="3964"/>
                    <a:pt x="15870" y="3924"/>
                    <a:pt x="15875" y="3880"/>
                  </a:cubicBezTo>
                  <a:close/>
                  <a:moveTo>
                    <a:pt x="14324" y="3849"/>
                  </a:moveTo>
                  <a:cubicBezTo>
                    <a:pt x="14329" y="3803"/>
                    <a:pt x="14372" y="3770"/>
                    <a:pt x="14421" y="3775"/>
                  </a:cubicBezTo>
                  <a:cubicBezTo>
                    <a:pt x="14470" y="3779"/>
                    <a:pt x="14506" y="3820"/>
                    <a:pt x="14501" y="3867"/>
                  </a:cubicBezTo>
                  <a:cubicBezTo>
                    <a:pt x="14495" y="3913"/>
                    <a:pt x="14452" y="3946"/>
                    <a:pt x="14402" y="3941"/>
                  </a:cubicBezTo>
                  <a:cubicBezTo>
                    <a:pt x="14354" y="3937"/>
                    <a:pt x="14318" y="3895"/>
                    <a:pt x="14324" y="3849"/>
                  </a:cubicBezTo>
                  <a:close/>
                  <a:moveTo>
                    <a:pt x="10371" y="3700"/>
                  </a:moveTo>
                  <a:cubicBezTo>
                    <a:pt x="4448" y="4018"/>
                    <a:pt x="90" y="3844"/>
                    <a:pt x="31" y="3217"/>
                  </a:cubicBezTo>
                  <a:cubicBezTo>
                    <a:pt x="0" y="2885"/>
                    <a:pt x="1173" y="2483"/>
                    <a:pt x="3152" y="2079"/>
                  </a:cubicBezTo>
                  <a:cubicBezTo>
                    <a:pt x="3142" y="2059"/>
                    <a:pt x="3129" y="2043"/>
                    <a:pt x="3110" y="2032"/>
                  </a:cubicBezTo>
                  <a:cubicBezTo>
                    <a:pt x="3027" y="2005"/>
                    <a:pt x="2960" y="2068"/>
                    <a:pt x="2886" y="2014"/>
                  </a:cubicBezTo>
                  <a:cubicBezTo>
                    <a:pt x="2842" y="1972"/>
                    <a:pt x="2843" y="1940"/>
                    <a:pt x="2834" y="1885"/>
                  </a:cubicBezTo>
                  <a:cubicBezTo>
                    <a:pt x="2845" y="1836"/>
                    <a:pt x="2875" y="1784"/>
                    <a:pt x="2942" y="1778"/>
                  </a:cubicBezTo>
                  <a:cubicBezTo>
                    <a:pt x="3009" y="1772"/>
                    <a:pt x="3109" y="1740"/>
                    <a:pt x="3123" y="1830"/>
                  </a:cubicBezTo>
                  <a:cubicBezTo>
                    <a:pt x="3142" y="1894"/>
                    <a:pt x="3121" y="1985"/>
                    <a:pt x="3210" y="2006"/>
                  </a:cubicBezTo>
                  <a:cubicBezTo>
                    <a:pt x="3275" y="2018"/>
                    <a:pt x="3336" y="2019"/>
                    <a:pt x="3384" y="1975"/>
                  </a:cubicBezTo>
                  <a:cubicBezTo>
                    <a:pt x="3414" y="1938"/>
                    <a:pt x="3452" y="1894"/>
                    <a:pt x="3437" y="1840"/>
                  </a:cubicBezTo>
                  <a:cubicBezTo>
                    <a:pt x="3439" y="1790"/>
                    <a:pt x="3407" y="1747"/>
                    <a:pt x="3375" y="1715"/>
                  </a:cubicBezTo>
                  <a:cubicBezTo>
                    <a:pt x="3286" y="1683"/>
                    <a:pt x="3142" y="1798"/>
                    <a:pt x="3098" y="1662"/>
                  </a:cubicBezTo>
                  <a:cubicBezTo>
                    <a:pt x="3082" y="1621"/>
                    <a:pt x="3069" y="1554"/>
                    <a:pt x="3107" y="1515"/>
                  </a:cubicBezTo>
                  <a:cubicBezTo>
                    <a:pt x="3146" y="1476"/>
                    <a:pt x="3195" y="1442"/>
                    <a:pt x="3254" y="1446"/>
                  </a:cubicBezTo>
                  <a:cubicBezTo>
                    <a:pt x="3305" y="1461"/>
                    <a:pt x="3361" y="1482"/>
                    <a:pt x="3377" y="1536"/>
                  </a:cubicBezTo>
                  <a:cubicBezTo>
                    <a:pt x="3389" y="1590"/>
                    <a:pt x="3383" y="1666"/>
                    <a:pt x="3453" y="1688"/>
                  </a:cubicBezTo>
                  <a:cubicBezTo>
                    <a:pt x="3534" y="1680"/>
                    <a:pt x="3626" y="1690"/>
                    <a:pt x="3675" y="1614"/>
                  </a:cubicBezTo>
                  <a:cubicBezTo>
                    <a:pt x="3723" y="1540"/>
                    <a:pt x="3637" y="1451"/>
                    <a:pt x="3714" y="1386"/>
                  </a:cubicBezTo>
                  <a:cubicBezTo>
                    <a:pt x="3757" y="1353"/>
                    <a:pt x="3811" y="1348"/>
                    <a:pt x="3863" y="1340"/>
                  </a:cubicBezTo>
                  <a:cubicBezTo>
                    <a:pt x="3910" y="1353"/>
                    <a:pt x="3968" y="1378"/>
                    <a:pt x="3973" y="1429"/>
                  </a:cubicBezTo>
                  <a:cubicBezTo>
                    <a:pt x="3976" y="1478"/>
                    <a:pt x="3990" y="1536"/>
                    <a:pt x="4047" y="1555"/>
                  </a:cubicBezTo>
                  <a:cubicBezTo>
                    <a:pt x="4082" y="1575"/>
                    <a:pt x="4145" y="1584"/>
                    <a:pt x="4182" y="1564"/>
                  </a:cubicBezTo>
                  <a:cubicBezTo>
                    <a:pt x="4235" y="1539"/>
                    <a:pt x="4278" y="1494"/>
                    <a:pt x="4279" y="1437"/>
                  </a:cubicBezTo>
                  <a:cubicBezTo>
                    <a:pt x="4286" y="1388"/>
                    <a:pt x="4249" y="1338"/>
                    <a:pt x="4289" y="1295"/>
                  </a:cubicBezTo>
                  <a:cubicBezTo>
                    <a:pt x="4358" y="1248"/>
                    <a:pt x="4458" y="1214"/>
                    <a:pt x="4538" y="1266"/>
                  </a:cubicBezTo>
                  <a:cubicBezTo>
                    <a:pt x="4577" y="1312"/>
                    <a:pt x="4564" y="1377"/>
                    <a:pt x="4601" y="1420"/>
                  </a:cubicBezTo>
                  <a:cubicBezTo>
                    <a:pt x="4278" y="1584"/>
                    <a:pt x="4106" y="1816"/>
                    <a:pt x="4106" y="2075"/>
                  </a:cubicBezTo>
                  <a:cubicBezTo>
                    <a:pt x="4106" y="2575"/>
                    <a:pt x="4815" y="2926"/>
                    <a:pt x="5902" y="2926"/>
                  </a:cubicBezTo>
                  <a:cubicBezTo>
                    <a:pt x="7134" y="2926"/>
                    <a:pt x="7556" y="2429"/>
                    <a:pt x="7556" y="2346"/>
                  </a:cubicBezTo>
                  <a:lnTo>
                    <a:pt x="6582" y="2313"/>
                  </a:lnTo>
                  <a:cubicBezTo>
                    <a:pt x="6582" y="2469"/>
                    <a:pt x="6260" y="2578"/>
                    <a:pt x="5938" y="2578"/>
                  </a:cubicBezTo>
                  <a:cubicBezTo>
                    <a:pt x="5480" y="2578"/>
                    <a:pt x="5237" y="2416"/>
                    <a:pt x="5237" y="2217"/>
                  </a:cubicBezTo>
                  <a:lnTo>
                    <a:pt x="5244" y="2134"/>
                  </a:lnTo>
                  <a:lnTo>
                    <a:pt x="7577" y="2134"/>
                  </a:lnTo>
                  <a:cubicBezTo>
                    <a:pt x="7584" y="1905"/>
                    <a:pt x="7505" y="1666"/>
                    <a:pt x="7205" y="1473"/>
                  </a:cubicBezTo>
                  <a:cubicBezTo>
                    <a:pt x="6942" y="1305"/>
                    <a:pt x="6507" y="1202"/>
                    <a:pt x="6062" y="1179"/>
                  </a:cubicBezTo>
                  <a:cubicBezTo>
                    <a:pt x="6063" y="1177"/>
                    <a:pt x="6064" y="1176"/>
                    <a:pt x="6066" y="1174"/>
                  </a:cubicBezTo>
                  <a:cubicBezTo>
                    <a:pt x="6080" y="1115"/>
                    <a:pt x="6041" y="1037"/>
                    <a:pt x="6099" y="993"/>
                  </a:cubicBezTo>
                  <a:cubicBezTo>
                    <a:pt x="6155" y="951"/>
                    <a:pt x="6227" y="943"/>
                    <a:pt x="6294" y="963"/>
                  </a:cubicBezTo>
                  <a:cubicBezTo>
                    <a:pt x="6389" y="998"/>
                    <a:pt x="6339" y="1135"/>
                    <a:pt x="6451" y="1160"/>
                  </a:cubicBezTo>
                  <a:cubicBezTo>
                    <a:pt x="6508" y="1170"/>
                    <a:pt x="6546" y="1181"/>
                    <a:pt x="6591" y="1145"/>
                  </a:cubicBezTo>
                  <a:cubicBezTo>
                    <a:pt x="6694" y="1072"/>
                    <a:pt x="6562" y="917"/>
                    <a:pt x="6738" y="878"/>
                  </a:cubicBezTo>
                  <a:cubicBezTo>
                    <a:pt x="6822" y="859"/>
                    <a:pt x="6873" y="866"/>
                    <a:pt x="6906" y="922"/>
                  </a:cubicBezTo>
                  <a:cubicBezTo>
                    <a:pt x="6937" y="976"/>
                    <a:pt x="6923" y="1078"/>
                    <a:pt x="7004" y="1094"/>
                  </a:cubicBezTo>
                  <a:cubicBezTo>
                    <a:pt x="7045" y="1102"/>
                    <a:pt x="7105" y="1100"/>
                    <a:pt x="7161" y="1089"/>
                  </a:cubicBezTo>
                  <a:lnTo>
                    <a:pt x="8382" y="2082"/>
                  </a:lnTo>
                  <a:lnTo>
                    <a:pt x="7197" y="2890"/>
                  </a:lnTo>
                  <a:lnTo>
                    <a:pt x="8263" y="2890"/>
                  </a:lnTo>
                  <a:lnTo>
                    <a:pt x="8868" y="2477"/>
                  </a:lnTo>
                  <a:lnTo>
                    <a:pt x="10371" y="3700"/>
                  </a:lnTo>
                  <a:close/>
                  <a:moveTo>
                    <a:pt x="3735" y="1737"/>
                  </a:moveTo>
                  <a:cubicBezTo>
                    <a:pt x="3726" y="1807"/>
                    <a:pt x="3780" y="1869"/>
                    <a:pt x="3854" y="1877"/>
                  </a:cubicBezTo>
                  <a:cubicBezTo>
                    <a:pt x="3928" y="1883"/>
                    <a:pt x="3994" y="1832"/>
                    <a:pt x="4002" y="1764"/>
                  </a:cubicBezTo>
                  <a:cubicBezTo>
                    <a:pt x="4010" y="1693"/>
                    <a:pt x="3956" y="1631"/>
                    <a:pt x="3882" y="1623"/>
                  </a:cubicBezTo>
                  <a:cubicBezTo>
                    <a:pt x="3809" y="1617"/>
                    <a:pt x="3742" y="1667"/>
                    <a:pt x="3735" y="1737"/>
                  </a:cubicBezTo>
                  <a:close/>
                  <a:moveTo>
                    <a:pt x="15423" y="4096"/>
                  </a:moveTo>
                  <a:cubicBezTo>
                    <a:pt x="15460" y="4099"/>
                    <a:pt x="15489" y="4133"/>
                    <a:pt x="15485" y="4168"/>
                  </a:cubicBezTo>
                  <a:cubicBezTo>
                    <a:pt x="15481" y="4204"/>
                    <a:pt x="15446" y="4231"/>
                    <a:pt x="15408" y="4228"/>
                  </a:cubicBezTo>
                  <a:cubicBezTo>
                    <a:pt x="15369" y="4225"/>
                    <a:pt x="15341" y="4192"/>
                    <a:pt x="15345" y="4155"/>
                  </a:cubicBezTo>
                  <a:cubicBezTo>
                    <a:pt x="15349" y="4119"/>
                    <a:pt x="15384" y="4092"/>
                    <a:pt x="15423" y="4096"/>
                  </a:cubicBezTo>
                  <a:close/>
                  <a:moveTo>
                    <a:pt x="16969" y="4124"/>
                  </a:moveTo>
                  <a:cubicBezTo>
                    <a:pt x="17013" y="4128"/>
                    <a:pt x="17044" y="4166"/>
                    <a:pt x="17040" y="4206"/>
                  </a:cubicBezTo>
                  <a:cubicBezTo>
                    <a:pt x="17036" y="4248"/>
                    <a:pt x="16996" y="4278"/>
                    <a:pt x="16952" y="4274"/>
                  </a:cubicBezTo>
                  <a:cubicBezTo>
                    <a:pt x="16909" y="4269"/>
                    <a:pt x="16877" y="4233"/>
                    <a:pt x="16882" y="4191"/>
                  </a:cubicBezTo>
                  <a:cubicBezTo>
                    <a:pt x="16886" y="4149"/>
                    <a:pt x="16926" y="4120"/>
                    <a:pt x="16969" y="4124"/>
                  </a:cubicBezTo>
                  <a:close/>
                  <a:moveTo>
                    <a:pt x="18511" y="4168"/>
                  </a:moveTo>
                  <a:cubicBezTo>
                    <a:pt x="18553" y="4172"/>
                    <a:pt x="18583" y="4207"/>
                    <a:pt x="18578" y="4245"/>
                  </a:cubicBezTo>
                  <a:cubicBezTo>
                    <a:pt x="18573" y="4285"/>
                    <a:pt x="18537" y="4314"/>
                    <a:pt x="18496" y="4309"/>
                  </a:cubicBezTo>
                  <a:cubicBezTo>
                    <a:pt x="18454" y="4306"/>
                    <a:pt x="18425" y="4270"/>
                    <a:pt x="18429" y="4231"/>
                  </a:cubicBezTo>
                  <a:cubicBezTo>
                    <a:pt x="18433" y="4192"/>
                    <a:pt x="18470" y="4164"/>
                    <a:pt x="18511" y="4168"/>
                  </a:cubicBezTo>
                  <a:close/>
                  <a:moveTo>
                    <a:pt x="20056" y="4249"/>
                  </a:moveTo>
                  <a:cubicBezTo>
                    <a:pt x="20079" y="4251"/>
                    <a:pt x="20096" y="4271"/>
                    <a:pt x="20094" y="4293"/>
                  </a:cubicBezTo>
                  <a:cubicBezTo>
                    <a:pt x="20091" y="4315"/>
                    <a:pt x="20070" y="4331"/>
                    <a:pt x="20047" y="4328"/>
                  </a:cubicBezTo>
                  <a:cubicBezTo>
                    <a:pt x="20024" y="4326"/>
                    <a:pt x="20007" y="4306"/>
                    <a:pt x="20009" y="4284"/>
                  </a:cubicBezTo>
                  <a:cubicBezTo>
                    <a:pt x="20012" y="4262"/>
                    <a:pt x="20033" y="4245"/>
                    <a:pt x="20056" y="4249"/>
                  </a:cubicBezTo>
                  <a:close/>
                  <a:moveTo>
                    <a:pt x="20654" y="4089"/>
                  </a:moveTo>
                  <a:cubicBezTo>
                    <a:pt x="20708" y="4093"/>
                    <a:pt x="20747" y="4139"/>
                    <a:pt x="20741" y="4190"/>
                  </a:cubicBezTo>
                  <a:cubicBezTo>
                    <a:pt x="20736" y="4241"/>
                    <a:pt x="20687" y="4278"/>
                    <a:pt x="20633" y="4272"/>
                  </a:cubicBezTo>
                  <a:cubicBezTo>
                    <a:pt x="20580" y="4267"/>
                    <a:pt x="20540" y="4222"/>
                    <a:pt x="20546" y="4170"/>
                  </a:cubicBezTo>
                  <a:cubicBezTo>
                    <a:pt x="20552" y="4119"/>
                    <a:pt x="20600" y="4083"/>
                    <a:pt x="20654" y="4089"/>
                  </a:cubicBezTo>
                  <a:close/>
                  <a:moveTo>
                    <a:pt x="22192" y="4164"/>
                  </a:moveTo>
                  <a:cubicBezTo>
                    <a:pt x="22225" y="4166"/>
                    <a:pt x="22250" y="4194"/>
                    <a:pt x="22246" y="4226"/>
                  </a:cubicBezTo>
                  <a:cubicBezTo>
                    <a:pt x="22244" y="4257"/>
                    <a:pt x="22213" y="4281"/>
                    <a:pt x="22180" y="4277"/>
                  </a:cubicBezTo>
                  <a:cubicBezTo>
                    <a:pt x="22146" y="4274"/>
                    <a:pt x="22122" y="4245"/>
                    <a:pt x="22125" y="4214"/>
                  </a:cubicBezTo>
                  <a:cubicBezTo>
                    <a:pt x="22129" y="4183"/>
                    <a:pt x="22159" y="4160"/>
                    <a:pt x="22192" y="4164"/>
                  </a:cubicBezTo>
                  <a:close/>
                  <a:moveTo>
                    <a:pt x="22794" y="4032"/>
                  </a:moveTo>
                  <a:cubicBezTo>
                    <a:pt x="22847" y="4038"/>
                    <a:pt x="22887" y="4083"/>
                    <a:pt x="22882" y="4135"/>
                  </a:cubicBezTo>
                  <a:cubicBezTo>
                    <a:pt x="22875" y="4185"/>
                    <a:pt x="22827" y="4222"/>
                    <a:pt x="22773" y="4217"/>
                  </a:cubicBezTo>
                  <a:cubicBezTo>
                    <a:pt x="22719" y="4212"/>
                    <a:pt x="22680" y="4167"/>
                    <a:pt x="22686" y="4115"/>
                  </a:cubicBezTo>
                  <a:cubicBezTo>
                    <a:pt x="22691" y="4064"/>
                    <a:pt x="22740" y="4028"/>
                    <a:pt x="22794" y="4032"/>
                  </a:cubicBezTo>
                  <a:close/>
                  <a:moveTo>
                    <a:pt x="23397" y="3914"/>
                  </a:moveTo>
                  <a:cubicBezTo>
                    <a:pt x="23461" y="3920"/>
                    <a:pt x="23508" y="3975"/>
                    <a:pt x="23501" y="4037"/>
                  </a:cubicBezTo>
                  <a:cubicBezTo>
                    <a:pt x="23494" y="4096"/>
                    <a:pt x="23437" y="4141"/>
                    <a:pt x="23373" y="4134"/>
                  </a:cubicBezTo>
                  <a:cubicBezTo>
                    <a:pt x="23308" y="4128"/>
                    <a:pt x="23262" y="4073"/>
                    <a:pt x="23268" y="4013"/>
                  </a:cubicBezTo>
                  <a:cubicBezTo>
                    <a:pt x="23274" y="3952"/>
                    <a:pt x="23333" y="3908"/>
                    <a:pt x="23397" y="3914"/>
                  </a:cubicBezTo>
                  <a:close/>
                  <a:moveTo>
                    <a:pt x="24937" y="4007"/>
                  </a:moveTo>
                  <a:cubicBezTo>
                    <a:pt x="24970" y="4010"/>
                    <a:pt x="24995" y="4038"/>
                    <a:pt x="24990" y="4071"/>
                  </a:cubicBezTo>
                  <a:cubicBezTo>
                    <a:pt x="24987" y="4102"/>
                    <a:pt x="24957" y="4125"/>
                    <a:pt x="24924" y="4122"/>
                  </a:cubicBezTo>
                  <a:cubicBezTo>
                    <a:pt x="24890" y="4118"/>
                    <a:pt x="24867" y="4090"/>
                    <a:pt x="24870" y="4059"/>
                  </a:cubicBezTo>
                  <a:cubicBezTo>
                    <a:pt x="24873" y="4027"/>
                    <a:pt x="24903" y="4004"/>
                    <a:pt x="24937" y="4007"/>
                  </a:cubicBezTo>
                  <a:close/>
                  <a:moveTo>
                    <a:pt x="25536" y="3892"/>
                  </a:moveTo>
                  <a:cubicBezTo>
                    <a:pt x="25580" y="3896"/>
                    <a:pt x="25612" y="3933"/>
                    <a:pt x="25608" y="3974"/>
                  </a:cubicBezTo>
                  <a:cubicBezTo>
                    <a:pt x="25602" y="4016"/>
                    <a:pt x="25564" y="4045"/>
                    <a:pt x="25520" y="4041"/>
                  </a:cubicBezTo>
                  <a:cubicBezTo>
                    <a:pt x="25476" y="4037"/>
                    <a:pt x="25444" y="4000"/>
                    <a:pt x="25448" y="3959"/>
                  </a:cubicBezTo>
                  <a:cubicBezTo>
                    <a:pt x="25453" y="3917"/>
                    <a:pt x="25493" y="3887"/>
                    <a:pt x="25536" y="3892"/>
                  </a:cubicBezTo>
                  <a:close/>
                  <a:moveTo>
                    <a:pt x="26132" y="3783"/>
                  </a:moveTo>
                  <a:cubicBezTo>
                    <a:pt x="26183" y="3788"/>
                    <a:pt x="26220" y="3831"/>
                    <a:pt x="26215" y="3880"/>
                  </a:cubicBezTo>
                  <a:cubicBezTo>
                    <a:pt x="26210" y="3928"/>
                    <a:pt x="26164" y="3964"/>
                    <a:pt x="26113" y="3959"/>
                  </a:cubicBezTo>
                  <a:cubicBezTo>
                    <a:pt x="26061" y="3955"/>
                    <a:pt x="26023" y="3910"/>
                    <a:pt x="26029" y="3862"/>
                  </a:cubicBezTo>
                  <a:cubicBezTo>
                    <a:pt x="26034" y="3813"/>
                    <a:pt x="26080" y="3778"/>
                    <a:pt x="26132" y="3783"/>
                  </a:cubicBezTo>
                  <a:close/>
                  <a:moveTo>
                    <a:pt x="26723" y="3685"/>
                  </a:moveTo>
                  <a:cubicBezTo>
                    <a:pt x="26774" y="3690"/>
                    <a:pt x="26812" y="3732"/>
                    <a:pt x="26807" y="3781"/>
                  </a:cubicBezTo>
                  <a:cubicBezTo>
                    <a:pt x="26801" y="3830"/>
                    <a:pt x="26755" y="3866"/>
                    <a:pt x="26703" y="3860"/>
                  </a:cubicBezTo>
                  <a:cubicBezTo>
                    <a:pt x="26651" y="3855"/>
                    <a:pt x="26615" y="3811"/>
                    <a:pt x="26620" y="3763"/>
                  </a:cubicBezTo>
                  <a:cubicBezTo>
                    <a:pt x="26625" y="3714"/>
                    <a:pt x="26671" y="3679"/>
                    <a:pt x="26723" y="3685"/>
                  </a:cubicBezTo>
                  <a:close/>
                  <a:moveTo>
                    <a:pt x="27324" y="3586"/>
                  </a:moveTo>
                  <a:cubicBezTo>
                    <a:pt x="27375" y="3591"/>
                    <a:pt x="27412" y="3635"/>
                    <a:pt x="27408" y="3684"/>
                  </a:cubicBezTo>
                  <a:cubicBezTo>
                    <a:pt x="27402" y="3732"/>
                    <a:pt x="27356" y="3768"/>
                    <a:pt x="27305" y="3763"/>
                  </a:cubicBezTo>
                  <a:cubicBezTo>
                    <a:pt x="27253" y="3758"/>
                    <a:pt x="27215" y="3714"/>
                    <a:pt x="27221" y="3664"/>
                  </a:cubicBezTo>
                  <a:cubicBezTo>
                    <a:pt x="27226" y="3616"/>
                    <a:pt x="27272" y="3582"/>
                    <a:pt x="27324" y="3586"/>
                  </a:cubicBezTo>
                  <a:close/>
                  <a:moveTo>
                    <a:pt x="27923" y="3504"/>
                  </a:moveTo>
                  <a:cubicBezTo>
                    <a:pt x="27969" y="3508"/>
                    <a:pt x="28003" y="3547"/>
                    <a:pt x="27998" y="3591"/>
                  </a:cubicBezTo>
                  <a:cubicBezTo>
                    <a:pt x="27993" y="3635"/>
                    <a:pt x="27952" y="3667"/>
                    <a:pt x="27906" y="3662"/>
                  </a:cubicBezTo>
                  <a:cubicBezTo>
                    <a:pt x="27859" y="3658"/>
                    <a:pt x="27825" y="3620"/>
                    <a:pt x="27830" y="3574"/>
                  </a:cubicBezTo>
                  <a:cubicBezTo>
                    <a:pt x="27835" y="3531"/>
                    <a:pt x="27877" y="3498"/>
                    <a:pt x="27923" y="3504"/>
                  </a:cubicBezTo>
                  <a:close/>
                  <a:moveTo>
                    <a:pt x="28519" y="3425"/>
                  </a:moveTo>
                  <a:cubicBezTo>
                    <a:pt x="28552" y="3427"/>
                    <a:pt x="28577" y="3456"/>
                    <a:pt x="28573" y="3488"/>
                  </a:cubicBezTo>
                  <a:cubicBezTo>
                    <a:pt x="28569" y="3519"/>
                    <a:pt x="28540" y="3542"/>
                    <a:pt x="28506" y="3539"/>
                  </a:cubicBezTo>
                  <a:cubicBezTo>
                    <a:pt x="28474" y="3535"/>
                    <a:pt x="28448" y="3507"/>
                    <a:pt x="28451" y="3475"/>
                  </a:cubicBezTo>
                  <a:cubicBezTo>
                    <a:pt x="28455" y="3444"/>
                    <a:pt x="28485" y="3421"/>
                    <a:pt x="28519" y="3425"/>
                  </a:cubicBezTo>
                  <a:close/>
                  <a:moveTo>
                    <a:pt x="28167" y="3139"/>
                  </a:moveTo>
                  <a:cubicBezTo>
                    <a:pt x="28234" y="3146"/>
                    <a:pt x="28282" y="3203"/>
                    <a:pt x="28276" y="3266"/>
                  </a:cubicBezTo>
                  <a:cubicBezTo>
                    <a:pt x="28268" y="3329"/>
                    <a:pt x="28209" y="3375"/>
                    <a:pt x="28141" y="3369"/>
                  </a:cubicBezTo>
                  <a:cubicBezTo>
                    <a:pt x="28075" y="3361"/>
                    <a:pt x="28026" y="3306"/>
                    <a:pt x="28033" y="3243"/>
                  </a:cubicBezTo>
                  <a:cubicBezTo>
                    <a:pt x="28040" y="3179"/>
                    <a:pt x="28100" y="3133"/>
                    <a:pt x="28167" y="3139"/>
                  </a:cubicBezTo>
                  <a:close/>
                  <a:moveTo>
                    <a:pt x="27571" y="3225"/>
                  </a:moveTo>
                  <a:cubicBezTo>
                    <a:pt x="27645" y="3232"/>
                    <a:pt x="27700" y="3295"/>
                    <a:pt x="27692" y="3366"/>
                  </a:cubicBezTo>
                  <a:cubicBezTo>
                    <a:pt x="27684" y="3435"/>
                    <a:pt x="27617" y="3488"/>
                    <a:pt x="27543" y="3480"/>
                  </a:cubicBezTo>
                  <a:cubicBezTo>
                    <a:pt x="27468" y="3472"/>
                    <a:pt x="27414" y="3409"/>
                    <a:pt x="27421" y="3338"/>
                  </a:cubicBezTo>
                  <a:cubicBezTo>
                    <a:pt x="27429" y="3268"/>
                    <a:pt x="27496" y="3217"/>
                    <a:pt x="27571" y="3225"/>
                  </a:cubicBezTo>
                  <a:close/>
                  <a:moveTo>
                    <a:pt x="27825" y="2891"/>
                  </a:moveTo>
                  <a:cubicBezTo>
                    <a:pt x="27904" y="2898"/>
                    <a:pt x="27963" y="2967"/>
                    <a:pt x="27953" y="3042"/>
                  </a:cubicBezTo>
                  <a:cubicBezTo>
                    <a:pt x="27946" y="3117"/>
                    <a:pt x="27874" y="3172"/>
                    <a:pt x="27795" y="3165"/>
                  </a:cubicBezTo>
                  <a:cubicBezTo>
                    <a:pt x="27714" y="3156"/>
                    <a:pt x="27657" y="3089"/>
                    <a:pt x="27665" y="3013"/>
                  </a:cubicBezTo>
                  <a:cubicBezTo>
                    <a:pt x="27673" y="2938"/>
                    <a:pt x="27745" y="2883"/>
                    <a:pt x="27825" y="2891"/>
                  </a:cubicBezTo>
                  <a:close/>
                  <a:moveTo>
                    <a:pt x="28412" y="2824"/>
                  </a:moveTo>
                  <a:cubicBezTo>
                    <a:pt x="28479" y="2831"/>
                    <a:pt x="28527" y="2887"/>
                    <a:pt x="28520" y="2950"/>
                  </a:cubicBezTo>
                  <a:cubicBezTo>
                    <a:pt x="28514" y="3014"/>
                    <a:pt x="28454" y="3060"/>
                    <a:pt x="28387" y="3053"/>
                  </a:cubicBezTo>
                  <a:cubicBezTo>
                    <a:pt x="28320" y="3045"/>
                    <a:pt x="28271" y="2990"/>
                    <a:pt x="28278" y="2926"/>
                  </a:cubicBezTo>
                  <a:cubicBezTo>
                    <a:pt x="28286" y="2863"/>
                    <a:pt x="28345" y="2817"/>
                    <a:pt x="28412" y="2824"/>
                  </a:cubicBezTo>
                  <a:close/>
                  <a:moveTo>
                    <a:pt x="28763" y="3083"/>
                  </a:moveTo>
                  <a:cubicBezTo>
                    <a:pt x="28810" y="3088"/>
                    <a:pt x="28843" y="3127"/>
                    <a:pt x="28839" y="3171"/>
                  </a:cubicBezTo>
                  <a:cubicBezTo>
                    <a:pt x="28833" y="3214"/>
                    <a:pt x="28792" y="3246"/>
                    <a:pt x="28745" y="3241"/>
                  </a:cubicBezTo>
                  <a:cubicBezTo>
                    <a:pt x="28700" y="3237"/>
                    <a:pt x="28666" y="3198"/>
                    <a:pt x="28671" y="3155"/>
                  </a:cubicBezTo>
                  <a:cubicBezTo>
                    <a:pt x="28676" y="3110"/>
                    <a:pt x="28717" y="3079"/>
                    <a:pt x="28763" y="3083"/>
                  </a:cubicBezTo>
                  <a:close/>
                  <a:moveTo>
                    <a:pt x="29008" y="2773"/>
                  </a:moveTo>
                  <a:cubicBezTo>
                    <a:pt x="29050" y="2778"/>
                    <a:pt x="29079" y="2812"/>
                    <a:pt x="29074" y="2851"/>
                  </a:cubicBezTo>
                  <a:cubicBezTo>
                    <a:pt x="29070" y="2890"/>
                    <a:pt x="29033" y="2918"/>
                    <a:pt x="28993" y="2914"/>
                  </a:cubicBezTo>
                  <a:cubicBezTo>
                    <a:pt x="28950" y="2909"/>
                    <a:pt x="28922" y="2875"/>
                    <a:pt x="28925" y="2837"/>
                  </a:cubicBezTo>
                  <a:cubicBezTo>
                    <a:pt x="28930" y="2798"/>
                    <a:pt x="28967" y="2769"/>
                    <a:pt x="29008" y="2773"/>
                  </a:cubicBezTo>
                  <a:close/>
                  <a:moveTo>
                    <a:pt x="28650" y="2549"/>
                  </a:moveTo>
                  <a:cubicBezTo>
                    <a:pt x="28691" y="2552"/>
                    <a:pt x="28720" y="2588"/>
                    <a:pt x="28716" y="2626"/>
                  </a:cubicBezTo>
                  <a:cubicBezTo>
                    <a:pt x="28712" y="2666"/>
                    <a:pt x="28675" y="2694"/>
                    <a:pt x="28634" y="2689"/>
                  </a:cubicBezTo>
                  <a:cubicBezTo>
                    <a:pt x="28593" y="2686"/>
                    <a:pt x="28562" y="2651"/>
                    <a:pt x="28567" y="2612"/>
                  </a:cubicBezTo>
                  <a:cubicBezTo>
                    <a:pt x="28571" y="2573"/>
                    <a:pt x="28609" y="2544"/>
                    <a:pt x="28650" y="2549"/>
                  </a:cubicBezTo>
                  <a:close/>
                  <a:moveTo>
                    <a:pt x="28299" y="2344"/>
                  </a:moveTo>
                  <a:cubicBezTo>
                    <a:pt x="28327" y="2347"/>
                    <a:pt x="28348" y="2371"/>
                    <a:pt x="28345" y="2398"/>
                  </a:cubicBezTo>
                  <a:cubicBezTo>
                    <a:pt x="28342" y="2424"/>
                    <a:pt x="28316" y="2444"/>
                    <a:pt x="28288" y="2440"/>
                  </a:cubicBezTo>
                  <a:cubicBezTo>
                    <a:pt x="28259" y="2439"/>
                    <a:pt x="28239" y="2414"/>
                    <a:pt x="28242" y="2388"/>
                  </a:cubicBezTo>
                  <a:cubicBezTo>
                    <a:pt x="28245" y="2361"/>
                    <a:pt x="28271" y="2342"/>
                    <a:pt x="28299" y="2344"/>
                  </a:cubicBezTo>
                  <a:close/>
                  <a:moveTo>
                    <a:pt x="28062" y="2588"/>
                  </a:moveTo>
                  <a:cubicBezTo>
                    <a:pt x="28134" y="2596"/>
                    <a:pt x="28187" y="2656"/>
                    <a:pt x="28178" y="2725"/>
                  </a:cubicBezTo>
                  <a:cubicBezTo>
                    <a:pt x="28171" y="2792"/>
                    <a:pt x="28106" y="2842"/>
                    <a:pt x="28034" y="2835"/>
                  </a:cubicBezTo>
                  <a:cubicBezTo>
                    <a:pt x="27963" y="2828"/>
                    <a:pt x="27910" y="2766"/>
                    <a:pt x="27917" y="2698"/>
                  </a:cubicBezTo>
                  <a:cubicBezTo>
                    <a:pt x="27925" y="2630"/>
                    <a:pt x="27989" y="2580"/>
                    <a:pt x="28062" y="2588"/>
                  </a:cubicBezTo>
                  <a:close/>
                  <a:moveTo>
                    <a:pt x="27716" y="2368"/>
                  </a:moveTo>
                  <a:cubicBezTo>
                    <a:pt x="27788" y="2375"/>
                    <a:pt x="27840" y="2436"/>
                    <a:pt x="27833" y="2504"/>
                  </a:cubicBezTo>
                  <a:cubicBezTo>
                    <a:pt x="27825" y="2573"/>
                    <a:pt x="27760" y="2621"/>
                    <a:pt x="27689" y="2615"/>
                  </a:cubicBezTo>
                  <a:cubicBezTo>
                    <a:pt x="27617" y="2607"/>
                    <a:pt x="27564" y="2546"/>
                    <a:pt x="27572" y="2479"/>
                  </a:cubicBezTo>
                  <a:cubicBezTo>
                    <a:pt x="27580" y="2410"/>
                    <a:pt x="27644" y="2361"/>
                    <a:pt x="27716" y="2368"/>
                  </a:cubicBezTo>
                  <a:close/>
                  <a:moveTo>
                    <a:pt x="27353" y="2156"/>
                  </a:moveTo>
                  <a:cubicBezTo>
                    <a:pt x="27417" y="2162"/>
                    <a:pt x="27464" y="2218"/>
                    <a:pt x="27457" y="2278"/>
                  </a:cubicBezTo>
                  <a:cubicBezTo>
                    <a:pt x="27451" y="2339"/>
                    <a:pt x="27393" y="2383"/>
                    <a:pt x="27328" y="2377"/>
                  </a:cubicBezTo>
                  <a:cubicBezTo>
                    <a:pt x="27264" y="2370"/>
                    <a:pt x="27217" y="2316"/>
                    <a:pt x="27224" y="2255"/>
                  </a:cubicBezTo>
                  <a:cubicBezTo>
                    <a:pt x="27231" y="2194"/>
                    <a:pt x="27288" y="2149"/>
                    <a:pt x="27353" y="2156"/>
                  </a:cubicBezTo>
                  <a:close/>
                  <a:moveTo>
                    <a:pt x="27003" y="1975"/>
                  </a:moveTo>
                  <a:cubicBezTo>
                    <a:pt x="27039" y="1979"/>
                    <a:pt x="27065" y="2009"/>
                    <a:pt x="27061" y="2043"/>
                  </a:cubicBezTo>
                  <a:cubicBezTo>
                    <a:pt x="27058" y="2078"/>
                    <a:pt x="27026" y="2102"/>
                    <a:pt x="26989" y="2099"/>
                  </a:cubicBezTo>
                  <a:cubicBezTo>
                    <a:pt x="26953" y="2095"/>
                    <a:pt x="26927" y="2065"/>
                    <a:pt x="26932" y="2032"/>
                  </a:cubicBezTo>
                  <a:cubicBezTo>
                    <a:pt x="26934" y="1996"/>
                    <a:pt x="26967" y="1972"/>
                    <a:pt x="27003" y="1975"/>
                  </a:cubicBezTo>
                  <a:close/>
                  <a:moveTo>
                    <a:pt x="9207" y="571"/>
                  </a:moveTo>
                  <a:cubicBezTo>
                    <a:pt x="9243" y="574"/>
                    <a:pt x="9269" y="605"/>
                    <a:pt x="9265" y="640"/>
                  </a:cubicBezTo>
                  <a:cubicBezTo>
                    <a:pt x="9262" y="674"/>
                    <a:pt x="9230" y="697"/>
                    <a:pt x="9193" y="694"/>
                  </a:cubicBezTo>
                  <a:cubicBezTo>
                    <a:pt x="9157" y="690"/>
                    <a:pt x="9131" y="661"/>
                    <a:pt x="9135" y="627"/>
                  </a:cubicBezTo>
                  <a:cubicBezTo>
                    <a:pt x="9138" y="592"/>
                    <a:pt x="9171" y="568"/>
                    <a:pt x="9207" y="571"/>
                  </a:cubicBezTo>
                  <a:close/>
                  <a:moveTo>
                    <a:pt x="8617" y="633"/>
                  </a:moveTo>
                  <a:cubicBezTo>
                    <a:pt x="8676" y="639"/>
                    <a:pt x="8718" y="689"/>
                    <a:pt x="8713" y="745"/>
                  </a:cubicBezTo>
                  <a:cubicBezTo>
                    <a:pt x="8706" y="801"/>
                    <a:pt x="8653" y="842"/>
                    <a:pt x="8594" y="836"/>
                  </a:cubicBezTo>
                  <a:cubicBezTo>
                    <a:pt x="8535" y="830"/>
                    <a:pt x="8492" y="780"/>
                    <a:pt x="8499" y="724"/>
                  </a:cubicBezTo>
                  <a:cubicBezTo>
                    <a:pt x="8504" y="668"/>
                    <a:pt x="8557" y="628"/>
                    <a:pt x="8617" y="633"/>
                  </a:cubicBezTo>
                  <a:close/>
                  <a:moveTo>
                    <a:pt x="5876" y="786"/>
                  </a:moveTo>
                  <a:cubicBezTo>
                    <a:pt x="5935" y="793"/>
                    <a:pt x="5978" y="842"/>
                    <a:pt x="5972" y="898"/>
                  </a:cubicBezTo>
                  <a:cubicBezTo>
                    <a:pt x="5966" y="954"/>
                    <a:pt x="5913" y="995"/>
                    <a:pt x="5853" y="989"/>
                  </a:cubicBezTo>
                  <a:cubicBezTo>
                    <a:pt x="5794" y="982"/>
                    <a:pt x="5751" y="933"/>
                    <a:pt x="5758" y="877"/>
                  </a:cubicBezTo>
                  <a:cubicBezTo>
                    <a:pt x="5763" y="821"/>
                    <a:pt x="5817" y="780"/>
                    <a:pt x="5876" y="786"/>
                  </a:cubicBezTo>
                  <a:close/>
                  <a:moveTo>
                    <a:pt x="5287" y="871"/>
                  </a:moveTo>
                  <a:cubicBezTo>
                    <a:pt x="5353" y="878"/>
                    <a:pt x="5402" y="935"/>
                    <a:pt x="5395" y="998"/>
                  </a:cubicBezTo>
                  <a:cubicBezTo>
                    <a:pt x="5388" y="1061"/>
                    <a:pt x="5328" y="1107"/>
                    <a:pt x="5261" y="1101"/>
                  </a:cubicBezTo>
                  <a:cubicBezTo>
                    <a:pt x="5194" y="1094"/>
                    <a:pt x="5145" y="1037"/>
                    <a:pt x="5153" y="974"/>
                  </a:cubicBezTo>
                  <a:cubicBezTo>
                    <a:pt x="5159" y="911"/>
                    <a:pt x="5219" y="864"/>
                    <a:pt x="5287" y="871"/>
                  </a:cubicBezTo>
                  <a:close/>
                  <a:moveTo>
                    <a:pt x="4692" y="967"/>
                  </a:moveTo>
                  <a:cubicBezTo>
                    <a:pt x="4759" y="974"/>
                    <a:pt x="4808" y="1031"/>
                    <a:pt x="4801" y="1093"/>
                  </a:cubicBezTo>
                  <a:cubicBezTo>
                    <a:pt x="4794" y="1157"/>
                    <a:pt x="4734" y="1202"/>
                    <a:pt x="4667" y="1196"/>
                  </a:cubicBezTo>
                  <a:cubicBezTo>
                    <a:pt x="4600" y="1190"/>
                    <a:pt x="4552" y="1133"/>
                    <a:pt x="4558" y="1070"/>
                  </a:cubicBezTo>
                  <a:cubicBezTo>
                    <a:pt x="4565" y="1006"/>
                    <a:pt x="4625" y="961"/>
                    <a:pt x="4692" y="967"/>
                  </a:cubicBezTo>
                  <a:close/>
                  <a:moveTo>
                    <a:pt x="4092" y="1062"/>
                  </a:moveTo>
                  <a:cubicBezTo>
                    <a:pt x="4159" y="1067"/>
                    <a:pt x="4208" y="1125"/>
                    <a:pt x="4201" y="1188"/>
                  </a:cubicBezTo>
                  <a:cubicBezTo>
                    <a:pt x="4193" y="1251"/>
                    <a:pt x="4134" y="1298"/>
                    <a:pt x="4066" y="1291"/>
                  </a:cubicBezTo>
                  <a:cubicBezTo>
                    <a:pt x="3999" y="1284"/>
                    <a:pt x="3951" y="1227"/>
                    <a:pt x="3958" y="1164"/>
                  </a:cubicBezTo>
                  <a:cubicBezTo>
                    <a:pt x="3965" y="1101"/>
                    <a:pt x="4025" y="1055"/>
                    <a:pt x="4092" y="1062"/>
                  </a:cubicBezTo>
                  <a:close/>
                  <a:moveTo>
                    <a:pt x="3494" y="1160"/>
                  </a:moveTo>
                  <a:cubicBezTo>
                    <a:pt x="3561" y="1166"/>
                    <a:pt x="3610" y="1222"/>
                    <a:pt x="3602" y="1286"/>
                  </a:cubicBezTo>
                  <a:cubicBezTo>
                    <a:pt x="3595" y="1350"/>
                    <a:pt x="3535" y="1395"/>
                    <a:pt x="3468" y="1389"/>
                  </a:cubicBezTo>
                  <a:cubicBezTo>
                    <a:pt x="3401" y="1382"/>
                    <a:pt x="3353" y="1326"/>
                    <a:pt x="3360" y="1261"/>
                  </a:cubicBezTo>
                  <a:cubicBezTo>
                    <a:pt x="3367" y="1199"/>
                    <a:pt x="3427" y="1153"/>
                    <a:pt x="3494" y="1160"/>
                  </a:cubicBezTo>
                  <a:close/>
                  <a:moveTo>
                    <a:pt x="2896" y="1256"/>
                  </a:moveTo>
                  <a:cubicBezTo>
                    <a:pt x="2961" y="1261"/>
                    <a:pt x="3007" y="1317"/>
                    <a:pt x="3001" y="1377"/>
                  </a:cubicBezTo>
                  <a:cubicBezTo>
                    <a:pt x="2994" y="1439"/>
                    <a:pt x="2937" y="1482"/>
                    <a:pt x="2872" y="1476"/>
                  </a:cubicBezTo>
                  <a:cubicBezTo>
                    <a:pt x="2808" y="1470"/>
                    <a:pt x="2761" y="1416"/>
                    <a:pt x="2768" y="1354"/>
                  </a:cubicBezTo>
                  <a:cubicBezTo>
                    <a:pt x="2775" y="1293"/>
                    <a:pt x="2832" y="1249"/>
                    <a:pt x="2896" y="1256"/>
                  </a:cubicBezTo>
                  <a:close/>
                  <a:moveTo>
                    <a:pt x="2297" y="1376"/>
                  </a:moveTo>
                  <a:cubicBezTo>
                    <a:pt x="2348" y="1381"/>
                    <a:pt x="2385" y="1424"/>
                    <a:pt x="2381" y="1473"/>
                  </a:cubicBezTo>
                  <a:cubicBezTo>
                    <a:pt x="2375" y="1522"/>
                    <a:pt x="2328" y="1557"/>
                    <a:pt x="2277" y="1552"/>
                  </a:cubicBezTo>
                  <a:cubicBezTo>
                    <a:pt x="2225" y="1547"/>
                    <a:pt x="2188" y="1504"/>
                    <a:pt x="2193" y="1455"/>
                  </a:cubicBezTo>
                  <a:cubicBezTo>
                    <a:pt x="2199" y="1407"/>
                    <a:pt x="2245" y="1371"/>
                    <a:pt x="2297" y="1376"/>
                  </a:cubicBezTo>
                  <a:close/>
                  <a:moveTo>
                    <a:pt x="2653" y="1561"/>
                  </a:moveTo>
                  <a:cubicBezTo>
                    <a:pt x="2727" y="1567"/>
                    <a:pt x="2782" y="1631"/>
                    <a:pt x="2774" y="1702"/>
                  </a:cubicBezTo>
                  <a:cubicBezTo>
                    <a:pt x="2766" y="1772"/>
                    <a:pt x="2699" y="1823"/>
                    <a:pt x="2624" y="1815"/>
                  </a:cubicBezTo>
                  <a:cubicBezTo>
                    <a:pt x="2550" y="1808"/>
                    <a:pt x="2496" y="1745"/>
                    <a:pt x="2504" y="1674"/>
                  </a:cubicBezTo>
                  <a:cubicBezTo>
                    <a:pt x="2511" y="1604"/>
                    <a:pt x="2578" y="1553"/>
                    <a:pt x="2653" y="1561"/>
                  </a:cubicBezTo>
                  <a:close/>
                  <a:moveTo>
                    <a:pt x="2763" y="2102"/>
                  </a:moveTo>
                  <a:cubicBezTo>
                    <a:pt x="2839" y="2110"/>
                    <a:pt x="2896" y="2175"/>
                    <a:pt x="2887" y="2248"/>
                  </a:cubicBezTo>
                  <a:cubicBezTo>
                    <a:pt x="2880" y="2321"/>
                    <a:pt x="2810" y="2373"/>
                    <a:pt x="2733" y="2366"/>
                  </a:cubicBezTo>
                  <a:cubicBezTo>
                    <a:pt x="2656" y="2359"/>
                    <a:pt x="2600" y="2293"/>
                    <a:pt x="2608" y="2220"/>
                  </a:cubicBezTo>
                  <a:cubicBezTo>
                    <a:pt x="2616" y="2148"/>
                    <a:pt x="2685" y="2094"/>
                    <a:pt x="2763" y="2102"/>
                  </a:cubicBezTo>
                  <a:close/>
                  <a:moveTo>
                    <a:pt x="2410" y="1886"/>
                  </a:moveTo>
                  <a:cubicBezTo>
                    <a:pt x="2482" y="1894"/>
                    <a:pt x="2534" y="1955"/>
                    <a:pt x="2527" y="2022"/>
                  </a:cubicBezTo>
                  <a:cubicBezTo>
                    <a:pt x="2519" y="2092"/>
                    <a:pt x="2454" y="2141"/>
                    <a:pt x="2383" y="2133"/>
                  </a:cubicBezTo>
                  <a:cubicBezTo>
                    <a:pt x="2310" y="2126"/>
                    <a:pt x="2258" y="2066"/>
                    <a:pt x="2265" y="1998"/>
                  </a:cubicBezTo>
                  <a:cubicBezTo>
                    <a:pt x="2273" y="1929"/>
                    <a:pt x="2338" y="1879"/>
                    <a:pt x="2410" y="1886"/>
                  </a:cubicBezTo>
                  <a:close/>
                  <a:moveTo>
                    <a:pt x="2054" y="1670"/>
                  </a:moveTo>
                  <a:cubicBezTo>
                    <a:pt x="2118" y="1676"/>
                    <a:pt x="2165" y="1730"/>
                    <a:pt x="2158" y="1791"/>
                  </a:cubicBezTo>
                  <a:cubicBezTo>
                    <a:pt x="2151" y="1852"/>
                    <a:pt x="2094" y="1897"/>
                    <a:pt x="2029" y="1890"/>
                  </a:cubicBezTo>
                  <a:cubicBezTo>
                    <a:pt x="1965" y="1883"/>
                    <a:pt x="1918" y="1829"/>
                    <a:pt x="1925" y="1768"/>
                  </a:cubicBezTo>
                  <a:cubicBezTo>
                    <a:pt x="1932" y="1708"/>
                    <a:pt x="1989" y="1663"/>
                    <a:pt x="2054" y="1670"/>
                  </a:cubicBezTo>
                  <a:close/>
                  <a:moveTo>
                    <a:pt x="1700" y="1494"/>
                  </a:moveTo>
                  <a:cubicBezTo>
                    <a:pt x="1736" y="1497"/>
                    <a:pt x="1762" y="1529"/>
                    <a:pt x="1758" y="1563"/>
                  </a:cubicBezTo>
                  <a:cubicBezTo>
                    <a:pt x="1754" y="1597"/>
                    <a:pt x="1723" y="1622"/>
                    <a:pt x="1686" y="1618"/>
                  </a:cubicBezTo>
                  <a:cubicBezTo>
                    <a:pt x="1649" y="1614"/>
                    <a:pt x="1624" y="1584"/>
                    <a:pt x="1628" y="1550"/>
                  </a:cubicBezTo>
                  <a:cubicBezTo>
                    <a:pt x="1631" y="1517"/>
                    <a:pt x="1664" y="1491"/>
                    <a:pt x="1700" y="1494"/>
                  </a:cubicBezTo>
                  <a:close/>
                  <a:moveTo>
                    <a:pt x="2155" y="2257"/>
                  </a:moveTo>
                  <a:cubicBezTo>
                    <a:pt x="2199" y="2261"/>
                    <a:pt x="2231" y="2298"/>
                    <a:pt x="2226" y="2339"/>
                  </a:cubicBezTo>
                  <a:cubicBezTo>
                    <a:pt x="2222" y="2381"/>
                    <a:pt x="2182" y="2411"/>
                    <a:pt x="2138" y="2407"/>
                  </a:cubicBezTo>
                  <a:cubicBezTo>
                    <a:pt x="2095" y="2402"/>
                    <a:pt x="2063" y="2366"/>
                    <a:pt x="2067" y="2324"/>
                  </a:cubicBezTo>
                  <a:cubicBezTo>
                    <a:pt x="2072" y="2283"/>
                    <a:pt x="2111" y="2253"/>
                    <a:pt x="2155" y="2257"/>
                  </a:cubicBezTo>
                  <a:close/>
                  <a:moveTo>
                    <a:pt x="1789" y="2192"/>
                  </a:moveTo>
                  <a:cubicBezTo>
                    <a:pt x="1838" y="2197"/>
                    <a:pt x="1881" y="2163"/>
                    <a:pt x="1887" y="2117"/>
                  </a:cubicBezTo>
                  <a:cubicBezTo>
                    <a:pt x="1892" y="2071"/>
                    <a:pt x="1857" y="2029"/>
                    <a:pt x="1808" y="2025"/>
                  </a:cubicBezTo>
                  <a:cubicBezTo>
                    <a:pt x="1759" y="2019"/>
                    <a:pt x="1715" y="2053"/>
                    <a:pt x="1710" y="2099"/>
                  </a:cubicBezTo>
                  <a:cubicBezTo>
                    <a:pt x="1704" y="2145"/>
                    <a:pt x="1740" y="2187"/>
                    <a:pt x="1789" y="2192"/>
                  </a:cubicBezTo>
                  <a:close/>
                  <a:moveTo>
                    <a:pt x="1443" y="1947"/>
                  </a:moveTo>
                  <a:cubicBezTo>
                    <a:pt x="1479" y="1951"/>
                    <a:pt x="1511" y="1925"/>
                    <a:pt x="1515" y="1891"/>
                  </a:cubicBezTo>
                  <a:cubicBezTo>
                    <a:pt x="1519" y="1858"/>
                    <a:pt x="1493" y="1828"/>
                    <a:pt x="1457" y="1823"/>
                  </a:cubicBezTo>
                  <a:cubicBezTo>
                    <a:pt x="1421" y="1819"/>
                    <a:pt x="1388" y="1844"/>
                    <a:pt x="1385" y="1878"/>
                  </a:cubicBezTo>
                  <a:cubicBezTo>
                    <a:pt x="1381" y="1913"/>
                    <a:pt x="1407" y="1942"/>
                    <a:pt x="1443" y="1947"/>
                  </a:cubicBezTo>
                  <a:close/>
                  <a:moveTo>
                    <a:pt x="23472" y="1494"/>
                  </a:moveTo>
                  <a:cubicBezTo>
                    <a:pt x="23007" y="1494"/>
                    <a:pt x="22829" y="1653"/>
                    <a:pt x="22793" y="1846"/>
                  </a:cubicBezTo>
                  <a:lnTo>
                    <a:pt x="24081" y="1846"/>
                  </a:lnTo>
                  <a:cubicBezTo>
                    <a:pt x="24059" y="1663"/>
                    <a:pt x="23931" y="1494"/>
                    <a:pt x="23472" y="1494"/>
                  </a:cubicBezTo>
                  <a:close/>
                  <a:moveTo>
                    <a:pt x="15756" y="2578"/>
                  </a:moveTo>
                  <a:cubicBezTo>
                    <a:pt x="16078" y="2578"/>
                    <a:pt x="16401" y="2469"/>
                    <a:pt x="16401" y="2313"/>
                  </a:cubicBezTo>
                  <a:lnTo>
                    <a:pt x="17129" y="2338"/>
                  </a:lnTo>
                  <a:lnTo>
                    <a:pt x="17129" y="2134"/>
                  </a:lnTo>
                  <a:lnTo>
                    <a:pt x="15062" y="2134"/>
                  </a:lnTo>
                  <a:lnTo>
                    <a:pt x="15055" y="2217"/>
                  </a:lnTo>
                  <a:cubicBezTo>
                    <a:pt x="15055" y="2416"/>
                    <a:pt x="15298" y="2578"/>
                    <a:pt x="15756" y="2578"/>
                  </a:cubicBezTo>
                  <a:close/>
                  <a:moveTo>
                    <a:pt x="8962" y="1686"/>
                  </a:moveTo>
                  <a:lnTo>
                    <a:pt x="9668" y="1204"/>
                  </a:lnTo>
                  <a:lnTo>
                    <a:pt x="10572" y="1204"/>
                  </a:lnTo>
                  <a:lnTo>
                    <a:pt x="10639" y="851"/>
                  </a:lnTo>
                  <a:cubicBezTo>
                    <a:pt x="10635" y="840"/>
                    <a:pt x="10632" y="830"/>
                    <a:pt x="10628" y="820"/>
                  </a:cubicBezTo>
                  <a:cubicBezTo>
                    <a:pt x="10571" y="782"/>
                    <a:pt x="10521" y="813"/>
                    <a:pt x="10456" y="830"/>
                  </a:cubicBezTo>
                  <a:cubicBezTo>
                    <a:pt x="10296" y="886"/>
                    <a:pt x="10324" y="700"/>
                    <a:pt x="10220" y="657"/>
                  </a:cubicBezTo>
                  <a:cubicBezTo>
                    <a:pt x="10166" y="636"/>
                    <a:pt x="10104" y="637"/>
                    <a:pt x="10061" y="671"/>
                  </a:cubicBezTo>
                  <a:cubicBezTo>
                    <a:pt x="10016" y="709"/>
                    <a:pt x="10020" y="773"/>
                    <a:pt x="10011" y="830"/>
                  </a:cubicBezTo>
                  <a:cubicBezTo>
                    <a:pt x="9962" y="908"/>
                    <a:pt x="9876" y="920"/>
                    <a:pt x="9790" y="903"/>
                  </a:cubicBezTo>
                  <a:cubicBezTo>
                    <a:pt x="9677" y="887"/>
                    <a:pt x="9736" y="759"/>
                    <a:pt x="9632" y="734"/>
                  </a:cubicBezTo>
                  <a:cubicBezTo>
                    <a:pt x="9561" y="709"/>
                    <a:pt x="9482" y="717"/>
                    <a:pt x="9429" y="767"/>
                  </a:cubicBezTo>
                  <a:cubicBezTo>
                    <a:pt x="9395" y="806"/>
                    <a:pt x="9408" y="852"/>
                    <a:pt x="9406" y="900"/>
                  </a:cubicBezTo>
                  <a:cubicBezTo>
                    <a:pt x="9403" y="938"/>
                    <a:pt x="9337" y="969"/>
                    <a:pt x="9298" y="986"/>
                  </a:cubicBezTo>
                  <a:cubicBezTo>
                    <a:pt x="9149" y="1024"/>
                    <a:pt x="9116" y="866"/>
                    <a:pt x="9035" y="806"/>
                  </a:cubicBezTo>
                  <a:cubicBezTo>
                    <a:pt x="8986" y="788"/>
                    <a:pt x="8927" y="788"/>
                    <a:pt x="8882" y="808"/>
                  </a:cubicBezTo>
                  <a:cubicBezTo>
                    <a:pt x="8749" y="859"/>
                    <a:pt x="8854" y="997"/>
                    <a:pt x="8744" y="1044"/>
                  </a:cubicBezTo>
                  <a:cubicBezTo>
                    <a:pt x="8698" y="1075"/>
                    <a:pt x="8637" y="1076"/>
                    <a:pt x="8585" y="1056"/>
                  </a:cubicBezTo>
                  <a:cubicBezTo>
                    <a:pt x="8514" y="1031"/>
                    <a:pt x="8514" y="956"/>
                    <a:pt x="8482" y="904"/>
                  </a:cubicBezTo>
                  <a:cubicBezTo>
                    <a:pt x="8416" y="835"/>
                    <a:pt x="8348" y="887"/>
                    <a:pt x="8257" y="900"/>
                  </a:cubicBezTo>
                  <a:cubicBezTo>
                    <a:pt x="8111" y="933"/>
                    <a:pt x="8199" y="748"/>
                    <a:pt x="8071" y="715"/>
                  </a:cubicBezTo>
                  <a:cubicBezTo>
                    <a:pt x="8020" y="695"/>
                    <a:pt x="7968" y="707"/>
                    <a:pt x="7925" y="731"/>
                  </a:cubicBezTo>
                  <a:cubicBezTo>
                    <a:pt x="7892" y="749"/>
                    <a:pt x="7883" y="777"/>
                    <a:pt x="7881" y="808"/>
                  </a:cubicBezTo>
                  <a:lnTo>
                    <a:pt x="8962" y="1686"/>
                  </a:lnTo>
                  <a:close/>
                  <a:moveTo>
                    <a:pt x="12090" y="2529"/>
                  </a:moveTo>
                  <a:lnTo>
                    <a:pt x="12299" y="2524"/>
                  </a:lnTo>
                  <a:lnTo>
                    <a:pt x="12299" y="1594"/>
                  </a:lnTo>
                  <a:lnTo>
                    <a:pt x="11582" y="1594"/>
                  </a:lnTo>
                  <a:lnTo>
                    <a:pt x="11582" y="2264"/>
                  </a:lnTo>
                  <a:cubicBezTo>
                    <a:pt x="11582" y="2459"/>
                    <a:pt x="11582" y="2539"/>
                    <a:pt x="12090" y="2529"/>
                  </a:cubicBezTo>
                  <a:close/>
                  <a:moveTo>
                    <a:pt x="4878" y="1308"/>
                  </a:moveTo>
                  <a:cubicBezTo>
                    <a:pt x="4967" y="1280"/>
                    <a:pt x="5064" y="1256"/>
                    <a:pt x="5168" y="1237"/>
                  </a:cubicBezTo>
                  <a:cubicBezTo>
                    <a:pt x="5156" y="1207"/>
                    <a:pt x="5145" y="1179"/>
                    <a:pt x="5121" y="1158"/>
                  </a:cubicBezTo>
                  <a:cubicBezTo>
                    <a:pt x="5033" y="1126"/>
                    <a:pt x="4945" y="1148"/>
                    <a:pt x="4876" y="1199"/>
                  </a:cubicBezTo>
                  <a:cubicBezTo>
                    <a:pt x="4859" y="1233"/>
                    <a:pt x="4867" y="1272"/>
                    <a:pt x="4877" y="1305"/>
                  </a:cubicBezTo>
                  <a:cubicBezTo>
                    <a:pt x="4878" y="1306"/>
                    <a:pt x="4878" y="1307"/>
                    <a:pt x="4878" y="1308"/>
                  </a:cubicBezTo>
                  <a:close/>
                  <a:moveTo>
                    <a:pt x="15735" y="1494"/>
                  </a:moveTo>
                  <a:cubicBezTo>
                    <a:pt x="15270" y="1494"/>
                    <a:pt x="15091" y="1653"/>
                    <a:pt x="15055" y="1846"/>
                  </a:cubicBezTo>
                  <a:lnTo>
                    <a:pt x="16343" y="1846"/>
                  </a:lnTo>
                  <a:cubicBezTo>
                    <a:pt x="16322" y="1663"/>
                    <a:pt x="16193" y="1494"/>
                    <a:pt x="15735" y="1494"/>
                  </a:cubicBezTo>
                  <a:close/>
                  <a:moveTo>
                    <a:pt x="5781" y="1177"/>
                  </a:moveTo>
                  <a:cubicBezTo>
                    <a:pt x="5763" y="1141"/>
                    <a:pt x="5749" y="1102"/>
                    <a:pt x="5727" y="1070"/>
                  </a:cubicBezTo>
                  <a:cubicBezTo>
                    <a:pt x="5683" y="1032"/>
                    <a:pt x="5643" y="1039"/>
                    <a:pt x="5572" y="1054"/>
                  </a:cubicBezTo>
                  <a:cubicBezTo>
                    <a:pt x="5476" y="1075"/>
                    <a:pt x="5474" y="1134"/>
                    <a:pt x="5473" y="1194"/>
                  </a:cubicBezTo>
                  <a:cubicBezTo>
                    <a:pt x="5570" y="1183"/>
                    <a:pt x="5674" y="1178"/>
                    <a:pt x="5781" y="1177"/>
                  </a:cubicBezTo>
                  <a:close/>
                  <a:moveTo>
                    <a:pt x="5916" y="1494"/>
                  </a:moveTo>
                  <a:cubicBezTo>
                    <a:pt x="5452" y="1494"/>
                    <a:pt x="5273" y="1653"/>
                    <a:pt x="5237" y="1846"/>
                  </a:cubicBezTo>
                  <a:lnTo>
                    <a:pt x="6525" y="1846"/>
                  </a:lnTo>
                  <a:cubicBezTo>
                    <a:pt x="6504" y="1663"/>
                    <a:pt x="6375" y="1494"/>
                    <a:pt x="5916" y="14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Freeform 14"/>
          <p:cNvSpPr>
            <a:spLocks/>
          </p:cNvSpPr>
          <p:nvPr userDrawn="1"/>
        </p:nvSpPr>
        <p:spPr bwMode="auto">
          <a:xfrm>
            <a:off x="2731560" y="-11465"/>
            <a:ext cx="779463" cy="6883400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3" y="300"/>
              </a:cxn>
              <a:cxn ang="0">
                <a:pos x="69" y="609"/>
              </a:cxn>
              <a:cxn ang="0">
                <a:pos x="67" y="610"/>
              </a:cxn>
              <a:cxn ang="0">
                <a:pos x="1" y="300"/>
              </a:cxn>
              <a:cxn ang="0">
                <a:pos x="67" y="0"/>
              </a:cxn>
              <a:cxn ang="0">
                <a:pos x="69" y="1"/>
              </a:cxn>
            </a:cxnLst>
            <a:rect l="0" t="0" r="r" b="b"/>
            <a:pathLst>
              <a:path w="69" h="610">
                <a:moveTo>
                  <a:pt x="69" y="1"/>
                </a:moveTo>
                <a:cubicBezTo>
                  <a:pt x="27" y="99"/>
                  <a:pt x="4" y="198"/>
                  <a:pt x="3" y="300"/>
                </a:cubicBezTo>
                <a:cubicBezTo>
                  <a:pt x="2" y="401"/>
                  <a:pt x="23" y="504"/>
                  <a:pt x="69" y="609"/>
                </a:cubicBezTo>
                <a:lnTo>
                  <a:pt x="67" y="610"/>
                </a:lnTo>
                <a:cubicBezTo>
                  <a:pt x="21" y="505"/>
                  <a:pt x="0" y="401"/>
                  <a:pt x="1" y="300"/>
                </a:cubicBezTo>
                <a:cubicBezTo>
                  <a:pt x="2" y="198"/>
                  <a:pt x="25" y="98"/>
                  <a:pt x="67" y="0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52600"/>
            <a:ext cx="5410200" cy="20574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429000" y="3886200"/>
            <a:ext cx="5410200" cy="533400"/>
          </a:xfrm>
        </p:spPr>
        <p:txBody>
          <a:bodyPr/>
          <a:lstStyle>
            <a:lvl1pPr>
              <a:buNone/>
              <a:defRPr sz="2000" b="1"/>
            </a:lvl1pPr>
            <a:lvl2pPr>
              <a:buNone/>
              <a:defRPr sz="2000" b="1"/>
            </a:lvl2pPr>
            <a:lvl3pPr>
              <a:buNone/>
              <a:defRPr sz="20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177" cy="68627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-176" y="-176"/>
            <a:ext cx="3519488" cy="685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" y="0"/>
              </a:cxn>
              <a:cxn ang="0">
                <a:pos x="333" y="609"/>
              </a:cxn>
              <a:cxn ang="0">
                <a:pos x="0" y="609"/>
              </a:cxn>
              <a:cxn ang="0">
                <a:pos x="0" y="0"/>
              </a:cxn>
            </a:cxnLst>
            <a:rect l="0" t="0" r="r" b="b"/>
            <a:pathLst>
              <a:path w="333" h="609">
                <a:moveTo>
                  <a:pt x="0" y="0"/>
                </a:moveTo>
                <a:lnTo>
                  <a:pt x="333" y="0"/>
                </a:lnTo>
                <a:cubicBezTo>
                  <a:pt x="247" y="196"/>
                  <a:pt x="239" y="399"/>
                  <a:pt x="333" y="609"/>
                </a:cubicBezTo>
                <a:lnTo>
                  <a:pt x="0" y="6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7875" y="2713038"/>
            <a:ext cx="5464894" cy="1470025"/>
          </a:xfrm>
        </p:spPr>
        <p:txBody>
          <a:bodyPr wrap="square" lIns="45720" tIns="45720" rIns="45720" bIns="45720">
            <a:noAutofit/>
          </a:bodyPr>
          <a:lstStyle>
            <a:lvl1pPr algn="l">
              <a:lnSpc>
                <a:spcPct val="85000"/>
              </a:lnSpc>
              <a:spcBef>
                <a:spcPts val="700"/>
              </a:spcBef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875" y="4197880"/>
            <a:ext cx="5478884" cy="505178"/>
          </a:xfrm>
        </p:spPr>
        <p:txBody>
          <a:bodyPr wrap="square" lIns="45720" tIns="45720" rIns="45720" bIns="45720">
            <a:noAutofit/>
          </a:bodyPr>
          <a:lstStyle>
            <a:lvl1pPr marL="0" indent="0" algn="l">
              <a:spcBef>
                <a:spcPts val="700"/>
              </a:spcBef>
              <a:buNone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581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© 2008 Extreme Networks, Inc.  All rights reserved.</a:t>
            </a:r>
            <a:endParaRPr lang="en-US" dirty="0"/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2731560" y="-11465"/>
            <a:ext cx="779463" cy="6883400"/>
          </a:xfrm>
          <a:custGeom>
            <a:avLst/>
            <a:gdLst/>
            <a:ahLst/>
            <a:cxnLst>
              <a:cxn ang="0">
                <a:pos x="69" y="1"/>
              </a:cxn>
              <a:cxn ang="0">
                <a:pos x="3" y="300"/>
              </a:cxn>
              <a:cxn ang="0">
                <a:pos x="69" y="609"/>
              </a:cxn>
              <a:cxn ang="0">
                <a:pos x="67" y="610"/>
              </a:cxn>
              <a:cxn ang="0">
                <a:pos x="1" y="300"/>
              </a:cxn>
              <a:cxn ang="0">
                <a:pos x="67" y="0"/>
              </a:cxn>
              <a:cxn ang="0">
                <a:pos x="69" y="1"/>
              </a:cxn>
            </a:cxnLst>
            <a:rect l="0" t="0" r="r" b="b"/>
            <a:pathLst>
              <a:path w="69" h="610">
                <a:moveTo>
                  <a:pt x="69" y="1"/>
                </a:moveTo>
                <a:cubicBezTo>
                  <a:pt x="27" y="99"/>
                  <a:pt x="4" y="198"/>
                  <a:pt x="3" y="300"/>
                </a:cubicBezTo>
                <a:cubicBezTo>
                  <a:pt x="2" y="401"/>
                  <a:pt x="23" y="504"/>
                  <a:pt x="69" y="609"/>
                </a:cubicBezTo>
                <a:lnTo>
                  <a:pt x="67" y="610"/>
                </a:lnTo>
                <a:cubicBezTo>
                  <a:pt x="21" y="505"/>
                  <a:pt x="0" y="401"/>
                  <a:pt x="1" y="300"/>
                </a:cubicBezTo>
                <a:cubicBezTo>
                  <a:pt x="2" y="198"/>
                  <a:pt x="25" y="98"/>
                  <a:pt x="67" y="0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3859213" y="925513"/>
            <a:ext cx="3892550" cy="738187"/>
            <a:chOff x="355601" y="2473326"/>
            <a:chExt cx="8289925" cy="1573213"/>
          </a:xfrm>
        </p:grpSpPr>
        <p:sp>
          <p:nvSpPr>
            <p:cNvPr id="4" name="Freeform 18"/>
            <p:cNvSpPr>
              <a:spLocks noEditPoints="1"/>
            </p:cNvSpPr>
            <p:nvPr userDrawn="1"/>
          </p:nvSpPr>
          <p:spPr bwMode="auto">
            <a:xfrm>
              <a:off x="4896126" y="3725131"/>
              <a:ext cx="3401168" cy="321408"/>
            </a:xfrm>
            <a:custGeom>
              <a:avLst/>
              <a:gdLst>
                <a:gd name="T0" fmla="*/ 3370658 w 11928"/>
                <a:gd name="T1" fmla="*/ 19893 h 1131"/>
                <a:gd name="T2" fmla="*/ 3311919 w 11928"/>
                <a:gd name="T3" fmla="*/ 102305 h 1131"/>
                <a:gd name="T4" fmla="*/ 3270858 w 11928"/>
                <a:gd name="T5" fmla="*/ 102305 h 1131"/>
                <a:gd name="T6" fmla="*/ 3289393 w 11928"/>
                <a:gd name="T7" fmla="*/ 0 h 1131"/>
                <a:gd name="T8" fmla="*/ 3401168 w 11928"/>
                <a:gd name="T9" fmla="*/ 0 h 1131"/>
                <a:gd name="T10" fmla="*/ 3187882 w 11928"/>
                <a:gd name="T11" fmla="*/ 19893 h 1131"/>
                <a:gd name="T12" fmla="*/ 3154521 w 11928"/>
                <a:gd name="T13" fmla="*/ 19893 h 1131"/>
                <a:gd name="T14" fmla="*/ 3230368 w 11928"/>
                <a:gd name="T15" fmla="*/ 0 h 1131"/>
                <a:gd name="T16" fmla="*/ 2958629 w 11928"/>
                <a:gd name="T17" fmla="*/ 133849 h 1131"/>
                <a:gd name="T18" fmla="*/ 2965757 w 11928"/>
                <a:gd name="T19" fmla="*/ 93780 h 1131"/>
                <a:gd name="T20" fmla="*/ 2995982 w 11928"/>
                <a:gd name="T21" fmla="*/ 238143 h 1131"/>
                <a:gd name="T22" fmla="*/ 2868239 w 11928"/>
                <a:gd name="T23" fmla="*/ 247805 h 1131"/>
                <a:gd name="T24" fmla="*/ 2807504 w 11928"/>
                <a:gd name="T25" fmla="*/ 98042 h 1131"/>
                <a:gd name="T26" fmla="*/ 2511527 w 11928"/>
                <a:gd name="T27" fmla="*/ 198074 h 1131"/>
                <a:gd name="T28" fmla="*/ 2380932 w 11928"/>
                <a:gd name="T29" fmla="*/ 94348 h 1131"/>
                <a:gd name="T30" fmla="*/ 2237505 w 11928"/>
                <a:gd name="T31" fmla="*/ 138680 h 1131"/>
                <a:gd name="T32" fmla="*/ 2113754 w 11928"/>
                <a:gd name="T33" fmla="*/ 183581 h 1131"/>
                <a:gd name="T34" fmla="*/ 1735942 w 11928"/>
                <a:gd name="T35" fmla="*/ 98042 h 1131"/>
                <a:gd name="T36" fmla="*/ 1552596 w 11928"/>
                <a:gd name="T37" fmla="*/ 231891 h 1131"/>
                <a:gd name="T38" fmla="*/ 1294828 w 11928"/>
                <a:gd name="T39" fmla="*/ 231323 h 1131"/>
                <a:gd name="T40" fmla="*/ 1077835 w 11928"/>
                <a:gd name="T41" fmla="*/ 98042 h 1131"/>
                <a:gd name="T42" fmla="*/ 1014533 w 11928"/>
                <a:gd name="T43" fmla="*/ 30976 h 1131"/>
                <a:gd name="T44" fmla="*/ 788701 w 11928"/>
                <a:gd name="T45" fmla="*/ 98895 h 1131"/>
                <a:gd name="T46" fmla="*/ 617902 w 11928"/>
                <a:gd name="T47" fmla="*/ 93780 h 1131"/>
                <a:gd name="T48" fmla="*/ 372680 w 11928"/>
                <a:gd name="T49" fmla="*/ 117651 h 1131"/>
                <a:gd name="T50" fmla="*/ 125747 w 11928"/>
                <a:gd name="T51" fmla="*/ 135270 h 1131"/>
                <a:gd name="T52" fmla="*/ 0 w 11928"/>
                <a:gd name="T53" fmla="*/ 315724 h 1131"/>
                <a:gd name="T54" fmla="*/ 148559 w 11928"/>
                <a:gd name="T55" fmla="*/ 159994 h 1131"/>
                <a:gd name="T56" fmla="*/ 265182 w 11928"/>
                <a:gd name="T57" fmla="*/ 315724 h 1131"/>
                <a:gd name="T58" fmla="*/ 621609 w 11928"/>
                <a:gd name="T59" fmla="*/ 319987 h 1131"/>
                <a:gd name="T60" fmla="*/ 626171 w 11928"/>
                <a:gd name="T61" fmla="*/ 275087 h 1131"/>
                <a:gd name="T62" fmla="*/ 833184 w 11928"/>
                <a:gd name="T63" fmla="*/ 217966 h 1131"/>
                <a:gd name="T64" fmla="*/ 881658 w 11928"/>
                <a:gd name="T65" fmla="*/ 244963 h 1131"/>
                <a:gd name="T66" fmla="*/ 1111482 w 11928"/>
                <a:gd name="T67" fmla="*/ 317714 h 1131"/>
                <a:gd name="T68" fmla="*/ 1078975 w 11928"/>
                <a:gd name="T69" fmla="*/ 270255 h 1131"/>
                <a:gd name="T70" fmla="*/ 1111196 w 11928"/>
                <a:gd name="T71" fmla="*/ 148911 h 1131"/>
                <a:gd name="T72" fmla="*/ 1405463 w 11928"/>
                <a:gd name="T73" fmla="*/ 176192 h 1131"/>
                <a:gd name="T74" fmla="*/ 1597648 w 11928"/>
                <a:gd name="T75" fmla="*/ 315724 h 1131"/>
                <a:gd name="T76" fmla="*/ 1896191 w 11928"/>
                <a:gd name="T77" fmla="*/ 319987 h 1131"/>
                <a:gd name="T78" fmla="*/ 2246345 w 11928"/>
                <a:gd name="T79" fmla="*/ 315724 h 1131"/>
                <a:gd name="T80" fmla="*/ 2380932 w 11928"/>
                <a:gd name="T81" fmla="*/ 315724 h 1131"/>
                <a:gd name="T82" fmla="*/ 2583953 w 11928"/>
                <a:gd name="T83" fmla="*/ 217114 h 1131"/>
                <a:gd name="T84" fmla="*/ 2784977 w 11928"/>
                <a:gd name="T85" fmla="*/ 287306 h 1131"/>
                <a:gd name="T86" fmla="*/ 3161649 w 11928"/>
                <a:gd name="T87" fmla="*/ 245816 h 1131"/>
                <a:gd name="T88" fmla="*/ 619042 w 11928"/>
                <a:gd name="T89" fmla="*/ 135270 h 1131"/>
                <a:gd name="T90" fmla="*/ 1896191 w 11928"/>
                <a:gd name="T91" fmla="*/ 278213 h 1131"/>
                <a:gd name="T92" fmla="*/ 1960348 w 11928"/>
                <a:gd name="T93" fmla="*/ 154878 h 1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928"/>
                <a:gd name="T142" fmla="*/ 0 h 1131"/>
                <a:gd name="T143" fmla="*/ 11928 w 11928"/>
                <a:gd name="T144" fmla="*/ 1131 h 1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928" h="1131">
                  <a:moveTo>
                    <a:pt x="11928" y="360"/>
                  </a:moveTo>
                  <a:lnTo>
                    <a:pt x="11821" y="360"/>
                  </a:lnTo>
                  <a:lnTo>
                    <a:pt x="11821" y="70"/>
                  </a:lnTo>
                  <a:lnTo>
                    <a:pt x="11819" y="70"/>
                  </a:lnTo>
                  <a:lnTo>
                    <a:pt x="11678" y="360"/>
                  </a:lnTo>
                  <a:lnTo>
                    <a:pt x="11615" y="360"/>
                  </a:lnTo>
                  <a:lnTo>
                    <a:pt x="11474" y="70"/>
                  </a:lnTo>
                  <a:lnTo>
                    <a:pt x="11471" y="70"/>
                  </a:lnTo>
                  <a:lnTo>
                    <a:pt x="11471" y="360"/>
                  </a:lnTo>
                  <a:lnTo>
                    <a:pt x="11365" y="360"/>
                  </a:lnTo>
                  <a:lnTo>
                    <a:pt x="11365" y="0"/>
                  </a:lnTo>
                  <a:lnTo>
                    <a:pt x="11536" y="0"/>
                  </a:lnTo>
                  <a:lnTo>
                    <a:pt x="11646" y="213"/>
                  </a:lnTo>
                  <a:lnTo>
                    <a:pt x="11756" y="0"/>
                  </a:lnTo>
                  <a:lnTo>
                    <a:pt x="11928" y="0"/>
                  </a:lnTo>
                  <a:lnTo>
                    <a:pt x="11928" y="360"/>
                  </a:lnTo>
                  <a:close/>
                  <a:moveTo>
                    <a:pt x="11329" y="70"/>
                  </a:moveTo>
                  <a:lnTo>
                    <a:pt x="11180" y="70"/>
                  </a:lnTo>
                  <a:lnTo>
                    <a:pt x="11180" y="360"/>
                  </a:lnTo>
                  <a:lnTo>
                    <a:pt x="11063" y="360"/>
                  </a:lnTo>
                  <a:lnTo>
                    <a:pt x="11063" y="70"/>
                  </a:lnTo>
                  <a:lnTo>
                    <a:pt x="10915" y="70"/>
                  </a:lnTo>
                  <a:lnTo>
                    <a:pt x="10915" y="0"/>
                  </a:lnTo>
                  <a:lnTo>
                    <a:pt x="11329" y="0"/>
                  </a:lnTo>
                  <a:lnTo>
                    <a:pt x="11329" y="70"/>
                  </a:lnTo>
                  <a:close/>
                  <a:moveTo>
                    <a:pt x="10140" y="539"/>
                  </a:moveTo>
                  <a:cubicBezTo>
                    <a:pt x="10140" y="484"/>
                    <a:pt x="10283" y="471"/>
                    <a:pt x="10376" y="471"/>
                  </a:cubicBezTo>
                  <a:cubicBezTo>
                    <a:pt x="10526" y="471"/>
                    <a:pt x="10643" y="502"/>
                    <a:pt x="10683" y="574"/>
                  </a:cubicBezTo>
                  <a:lnTo>
                    <a:pt x="11022" y="531"/>
                  </a:lnTo>
                  <a:cubicBezTo>
                    <a:pt x="10913" y="387"/>
                    <a:pt x="10711" y="330"/>
                    <a:pt x="10401" y="330"/>
                  </a:cubicBezTo>
                  <a:cubicBezTo>
                    <a:pt x="10065" y="330"/>
                    <a:pt x="9727" y="397"/>
                    <a:pt x="9727" y="586"/>
                  </a:cubicBezTo>
                  <a:cubicBezTo>
                    <a:pt x="9727" y="682"/>
                    <a:pt x="9852" y="762"/>
                    <a:pt x="10037" y="793"/>
                  </a:cubicBezTo>
                  <a:cubicBezTo>
                    <a:pt x="10137" y="810"/>
                    <a:pt x="10398" y="832"/>
                    <a:pt x="10507" y="838"/>
                  </a:cubicBezTo>
                  <a:cubicBezTo>
                    <a:pt x="10590" y="843"/>
                    <a:pt x="10683" y="852"/>
                    <a:pt x="10683" y="903"/>
                  </a:cubicBezTo>
                  <a:cubicBezTo>
                    <a:pt x="10683" y="961"/>
                    <a:pt x="10494" y="976"/>
                    <a:pt x="10407" y="976"/>
                  </a:cubicBezTo>
                  <a:cubicBezTo>
                    <a:pt x="10261" y="976"/>
                    <a:pt x="10090" y="951"/>
                    <a:pt x="10059" y="872"/>
                  </a:cubicBezTo>
                  <a:lnTo>
                    <a:pt x="9664" y="900"/>
                  </a:lnTo>
                  <a:lnTo>
                    <a:pt x="9394" y="606"/>
                  </a:lnTo>
                  <a:lnTo>
                    <a:pt x="9846" y="345"/>
                  </a:lnTo>
                  <a:lnTo>
                    <a:pt x="9394" y="345"/>
                  </a:lnTo>
                  <a:lnTo>
                    <a:pt x="8957" y="595"/>
                  </a:lnTo>
                  <a:lnTo>
                    <a:pt x="8808" y="697"/>
                  </a:lnTo>
                  <a:lnTo>
                    <a:pt x="8808" y="77"/>
                  </a:lnTo>
                  <a:lnTo>
                    <a:pt x="8350" y="77"/>
                  </a:lnTo>
                  <a:lnTo>
                    <a:pt x="8350" y="332"/>
                  </a:lnTo>
                  <a:lnTo>
                    <a:pt x="8199" y="330"/>
                  </a:lnTo>
                  <a:cubicBezTo>
                    <a:pt x="7996" y="322"/>
                    <a:pt x="7901" y="408"/>
                    <a:pt x="7853" y="488"/>
                  </a:cubicBezTo>
                  <a:lnTo>
                    <a:pt x="7847" y="488"/>
                  </a:lnTo>
                  <a:lnTo>
                    <a:pt x="7847" y="345"/>
                  </a:lnTo>
                  <a:lnTo>
                    <a:pt x="7413" y="345"/>
                  </a:lnTo>
                  <a:lnTo>
                    <a:pt x="7413" y="646"/>
                  </a:lnTo>
                  <a:cubicBezTo>
                    <a:pt x="7350" y="464"/>
                    <a:pt x="7088" y="330"/>
                    <a:pt x="6650" y="330"/>
                  </a:cubicBezTo>
                  <a:cubicBezTo>
                    <a:pt x="6321" y="330"/>
                    <a:pt x="6090" y="408"/>
                    <a:pt x="5974" y="527"/>
                  </a:cubicBezTo>
                  <a:lnTo>
                    <a:pt x="6088" y="345"/>
                  </a:lnTo>
                  <a:lnTo>
                    <a:pt x="5721" y="345"/>
                  </a:lnTo>
                  <a:lnTo>
                    <a:pt x="5452" y="816"/>
                  </a:lnTo>
                  <a:lnTo>
                    <a:pt x="5445" y="816"/>
                  </a:lnTo>
                  <a:lnTo>
                    <a:pt x="5214" y="345"/>
                  </a:lnTo>
                  <a:lnTo>
                    <a:pt x="4785" y="345"/>
                  </a:lnTo>
                  <a:lnTo>
                    <a:pt x="4541" y="814"/>
                  </a:lnTo>
                  <a:lnTo>
                    <a:pt x="4535" y="814"/>
                  </a:lnTo>
                  <a:lnTo>
                    <a:pt x="4278" y="345"/>
                  </a:lnTo>
                  <a:lnTo>
                    <a:pt x="3780" y="345"/>
                  </a:lnTo>
                  <a:lnTo>
                    <a:pt x="3782" y="348"/>
                  </a:lnTo>
                  <a:lnTo>
                    <a:pt x="3558" y="348"/>
                  </a:lnTo>
                  <a:lnTo>
                    <a:pt x="3558" y="109"/>
                  </a:lnTo>
                  <a:lnTo>
                    <a:pt x="3152" y="123"/>
                  </a:lnTo>
                  <a:lnTo>
                    <a:pt x="3112" y="348"/>
                  </a:lnTo>
                  <a:lnTo>
                    <a:pt x="2766" y="348"/>
                  </a:lnTo>
                  <a:lnTo>
                    <a:pt x="2766" y="473"/>
                  </a:lnTo>
                  <a:cubicBezTo>
                    <a:pt x="2763" y="470"/>
                    <a:pt x="2760" y="468"/>
                    <a:pt x="2757" y="466"/>
                  </a:cubicBezTo>
                  <a:cubicBezTo>
                    <a:pt x="2624" y="378"/>
                    <a:pt x="2393" y="330"/>
                    <a:pt x="2167" y="330"/>
                  </a:cubicBezTo>
                  <a:cubicBezTo>
                    <a:pt x="1726" y="330"/>
                    <a:pt x="1455" y="471"/>
                    <a:pt x="1396" y="661"/>
                  </a:cubicBezTo>
                  <a:lnTo>
                    <a:pt x="1396" y="638"/>
                  </a:lnTo>
                  <a:cubicBezTo>
                    <a:pt x="1396" y="568"/>
                    <a:pt x="1396" y="471"/>
                    <a:pt x="1307" y="414"/>
                  </a:cubicBezTo>
                  <a:cubicBezTo>
                    <a:pt x="1212" y="353"/>
                    <a:pt x="1063" y="330"/>
                    <a:pt x="911" y="330"/>
                  </a:cubicBezTo>
                  <a:cubicBezTo>
                    <a:pt x="676" y="330"/>
                    <a:pt x="543" y="376"/>
                    <a:pt x="448" y="476"/>
                  </a:cubicBezTo>
                  <a:lnTo>
                    <a:pt x="441" y="476"/>
                  </a:lnTo>
                  <a:lnTo>
                    <a:pt x="441" y="345"/>
                  </a:lnTo>
                  <a:lnTo>
                    <a:pt x="0" y="345"/>
                  </a:lnTo>
                  <a:lnTo>
                    <a:pt x="0" y="1111"/>
                  </a:lnTo>
                  <a:lnTo>
                    <a:pt x="467" y="1111"/>
                  </a:lnTo>
                  <a:lnTo>
                    <a:pt x="467" y="699"/>
                  </a:lnTo>
                  <a:cubicBezTo>
                    <a:pt x="467" y="651"/>
                    <a:pt x="473" y="608"/>
                    <a:pt x="521" y="563"/>
                  </a:cubicBezTo>
                  <a:cubicBezTo>
                    <a:pt x="559" y="530"/>
                    <a:pt x="635" y="506"/>
                    <a:pt x="718" y="506"/>
                  </a:cubicBezTo>
                  <a:cubicBezTo>
                    <a:pt x="952" y="506"/>
                    <a:pt x="930" y="621"/>
                    <a:pt x="930" y="699"/>
                  </a:cubicBezTo>
                  <a:lnTo>
                    <a:pt x="930" y="1111"/>
                  </a:lnTo>
                  <a:lnTo>
                    <a:pt x="1396" y="1111"/>
                  </a:lnTo>
                  <a:lnTo>
                    <a:pt x="1396" y="811"/>
                  </a:lnTo>
                  <a:cubicBezTo>
                    <a:pt x="1456" y="1000"/>
                    <a:pt x="1752" y="1126"/>
                    <a:pt x="2180" y="1126"/>
                  </a:cubicBezTo>
                  <a:cubicBezTo>
                    <a:pt x="2726" y="1126"/>
                    <a:pt x="2913" y="900"/>
                    <a:pt x="2913" y="862"/>
                  </a:cubicBezTo>
                  <a:lnTo>
                    <a:pt x="2482" y="848"/>
                  </a:lnTo>
                  <a:cubicBezTo>
                    <a:pt x="2482" y="918"/>
                    <a:pt x="2338" y="968"/>
                    <a:pt x="2196" y="968"/>
                  </a:cubicBezTo>
                  <a:cubicBezTo>
                    <a:pt x="1993" y="968"/>
                    <a:pt x="1885" y="894"/>
                    <a:pt x="1885" y="803"/>
                  </a:cubicBezTo>
                  <a:lnTo>
                    <a:pt x="1888" y="767"/>
                  </a:lnTo>
                  <a:lnTo>
                    <a:pt x="2922" y="767"/>
                  </a:lnTo>
                  <a:cubicBezTo>
                    <a:pt x="2925" y="684"/>
                    <a:pt x="2903" y="600"/>
                    <a:pt x="2829" y="524"/>
                  </a:cubicBezTo>
                  <a:lnTo>
                    <a:pt x="3092" y="524"/>
                  </a:lnTo>
                  <a:lnTo>
                    <a:pt x="3092" y="862"/>
                  </a:lnTo>
                  <a:cubicBezTo>
                    <a:pt x="3092" y="938"/>
                    <a:pt x="3092" y="1030"/>
                    <a:pt x="3223" y="1081"/>
                  </a:cubicBezTo>
                  <a:cubicBezTo>
                    <a:pt x="3327" y="1122"/>
                    <a:pt x="3505" y="1131"/>
                    <a:pt x="3638" y="1131"/>
                  </a:cubicBezTo>
                  <a:cubicBezTo>
                    <a:pt x="3724" y="1131"/>
                    <a:pt x="3809" y="1124"/>
                    <a:pt x="3898" y="1118"/>
                  </a:cubicBezTo>
                  <a:lnTo>
                    <a:pt x="3929" y="1114"/>
                  </a:lnTo>
                  <a:lnTo>
                    <a:pt x="3929" y="947"/>
                  </a:lnTo>
                  <a:lnTo>
                    <a:pt x="3784" y="951"/>
                  </a:lnTo>
                  <a:cubicBezTo>
                    <a:pt x="3558" y="954"/>
                    <a:pt x="3558" y="918"/>
                    <a:pt x="3558" y="830"/>
                  </a:cubicBezTo>
                  <a:lnTo>
                    <a:pt x="3558" y="524"/>
                  </a:lnTo>
                  <a:lnTo>
                    <a:pt x="3897" y="524"/>
                  </a:lnTo>
                  <a:lnTo>
                    <a:pt x="4278" y="1111"/>
                  </a:lnTo>
                  <a:lnTo>
                    <a:pt x="4678" y="1111"/>
                  </a:lnTo>
                  <a:lnTo>
                    <a:pt x="4929" y="620"/>
                  </a:lnTo>
                  <a:lnTo>
                    <a:pt x="4934" y="620"/>
                  </a:lnTo>
                  <a:lnTo>
                    <a:pt x="5185" y="1111"/>
                  </a:lnTo>
                  <a:lnTo>
                    <a:pt x="5603" y="1111"/>
                  </a:lnTo>
                  <a:lnTo>
                    <a:pt x="5900" y="643"/>
                  </a:lnTo>
                  <a:cubicBezTo>
                    <a:pt x="5890" y="671"/>
                    <a:pt x="5887" y="699"/>
                    <a:pt x="5887" y="726"/>
                  </a:cubicBezTo>
                  <a:cubicBezTo>
                    <a:pt x="5887" y="949"/>
                    <a:pt x="6156" y="1126"/>
                    <a:pt x="6650" y="1126"/>
                  </a:cubicBezTo>
                  <a:cubicBezTo>
                    <a:pt x="7065" y="1126"/>
                    <a:pt x="7347" y="995"/>
                    <a:pt x="7413" y="817"/>
                  </a:cubicBezTo>
                  <a:lnTo>
                    <a:pt x="7413" y="1111"/>
                  </a:lnTo>
                  <a:lnTo>
                    <a:pt x="7878" y="1111"/>
                  </a:lnTo>
                  <a:lnTo>
                    <a:pt x="7878" y="819"/>
                  </a:lnTo>
                  <a:cubicBezTo>
                    <a:pt x="7878" y="685"/>
                    <a:pt x="7981" y="550"/>
                    <a:pt x="8350" y="555"/>
                  </a:cubicBezTo>
                  <a:lnTo>
                    <a:pt x="8350" y="1111"/>
                  </a:lnTo>
                  <a:lnTo>
                    <a:pt x="8808" y="1111"/>
                  </a:lnTo>
                  <a:lnTo>
                    <a:pt x="8808" y="915"/>
                  </a:lnTo>
                  <a:lnTo>
                    <a:pt x="9062" y="764"/>
                  </a:lnTo>
                  <a:lnTo>
                    <a:pt x="9362" y="1111"/>
                  </a:lnTo>
                  <a:lnTo>
                    <a:pt x="9859" y="1111"/>
                  </a:lnTo>
                  <a:lnTo>
                    <a:pt x="9767" y="1011"/>
                  </a:lnTo>
                  <a:cubicBezTo>
                    <a:pt x="9874" y="1083"/>
                    <a:pt x="10047" y="1124"/>
                    <a:pt x="10385" y="1126"/>
                  </a:cubicBezTo>
                  <a:cubicBezTo>
                    <a:pt x="10559" y="1127"/>
                    <a:pt x="10733" y="1111"/>
                    <a:pt x="10876" y="1063"/>
                  </a:cubicBezTo>
                  <a:cubicBezTo>
                    <a:pt x="11009" y="1017"/>
                    <a:pt x="11088" y="946"/>
                    <a:pt x="11088" y="865"/>
                  </a:cubicBezTo>
                  <a:cubicBezTo>
                    <a:pt x="11088" y="520"/>
                    <a:pt x="10140" y="682"/>
                    <a:pt x="10140" y="539"/>
                  </a:cubicBezTo>
                  <a:close/>
                  <a:moveTo>
                    <a:pt x="1869" y="634"/>
                  </a:moveTo>
                  <a:cubicBezTo>
                    <a:pt x="1885" y="547"/>
                    <a:pt x="1964" y="476"/>
                    <a:pt x="2171" y="476"/>
                  </a:cubicBezTo>
                  <a:cubicBezTo>
                    <a:pt x="2374" y="476"/>
                    <a:pt x="2431" y="551"/>
                    <a:pt x="2440" y="634"/>
                  </a:cubicBezTo>
                  <a:lnTo>
                    <a:pt x="1869" y="634"/>
                  </a:lnTo>
                  <a:close/>
                  <a:moveTo>
                    <a:pt x="6650" y="979"/>
                  </a:moveTo>
                  <a:cubicBezTo>
                    <a:pt x="6384" y="979"/>
                    <a:pt x="6387" y="792"/>
                    <a:pt x="6387" y="704"/>
                  </a:cubicBezTo>
                  <a:cubicBezTo>
                    <a:pt x="6387" y="617"/>
                    <a:pt x="6404" y="477"/>
                    <a:pt x="6653" y="477"/>
                  </a:cubicBezTo>
                  <a:cubicBezTo>
                    <a:pt x="6762" y="477"/>
                    <a:pt x="6838" y="496"/>
                    <a:pt x="6875" y="545"/>
                  </a:cubicBezTo>
                  <a:cubicBezTo>
                    <a:pt x="6920" y="603"/>
                    <a:pt x="6926" y="675"/>
                    <a:pt x="6926" y="736"/>
                  </a:cubicBezTo>
                  <a:cubicBezTo>
                    <a:pt x="6926" y="828"/>
                    <a:pt x="6913" y="979"/>
                    <a:pt x="6650" y="9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355601" y="2473326"/>
              <a:ext cx="8289925" cy="1234887"/>
            </a:xfrm>
            <a:custGeom>
              <a:avLst/>
              <a:gdLst>
                <a:gd name="T0" fmla="*/ 3301830 w 29079"/>
                <a:gd name="T1" fmla="*/ 199874 h 4331"/>
                <a:gd name="T2" fmla="*/ 4852967 w 29079"/>
                <a:gd name="T3" fmla="*/ 419993 h 4331"/>
                <a:gd name="T4" fmla="*/ 6679207 w 29079"/>
                <a:gd name="T5" fmla="*/ 335310 h 4331"/>
                <a:gd name="T6" fmla="*/ 5951676 w 29079"/>
                <a:gd name="T7" fmla="*/ 825159 h 4331"/>
                <a:gd name="T8" fmla="*/ 5183093 w 29079"/>
                <a:gd name="T9" fmla="*/ 825159 h 4331"/>
                <a:gd name="T10" fmla="*/ 3085452 w 29079"/>
                <a:gd name="T11" fmla="*/ 803489 h 4331"/>
                <a:gd name="T12" fmla="*/ 3456915 w 29079"/>
                <a:gd name="T13" fmla="*/ 1087761 h 4331"/>
                <a:gd name="T14" fmla="*/ 3872851 w 29079"/>
                <a:gd name="T15" fmla="*/ 1149919 h 4331"/>
                <a:gd name="T16" fmla="*/ 4341812 w 29079"/>
                <a:gd name="T17" fmla="*/ 1118270 h 4331"/>
                <a:gd name="T18" fmla="*/ 4837002 w 29079"/>
                <a:gd name="T19" fmla="*/ 1109716 h 4331"/>
                <a:gd name="T20" fmla="*/ 5387782 w 29079"/>
                <a:gd name="T21" fmla="*/ 1156477 h 4331"/>
                <a:gd name="T22" fmla="*/ 5673150 w 29079"/>
                <a:gd name="T23" fmla="*/ 1126823 h 4331"/>
                <a:gd name="T24" fmla="*/ 6153514 w 29079"/>
                <a:gd name="T25" fmla="*/ 1120551 h 4331"/>
                <a:gd name="T26" fmla="*/ 6625612 w 29079"/>
                <a:gd name="T27" fmla="*/ 1057538 h 4331"/>
                <a:gd name="T28" fmla="*/ 7112248 w 29079"/>
                <a:gd name="T29" fmla="*/ 1044707 h 4331"/>
                <a:gd name="T30" fmla="*/ 7550135 w 29079"/>
                <a:gd name="T31" fmla="*/ 1037864 h 4331"/>
                <a:gd name="T32" fmla="*/ 7729737 w 29079"/>
                <a:gd name="T33" fmla="*/ 936073 h 4331"/>
                <a:gd name="T34" fmla="*/ 7499675 w 29079"/>
                <a:gd name="T35" fmla="*/ 576528 h 4331"/>
                <a:gd name="T36" fmla="*/ 7302398 w 29079"/>
                <a:gd name="T37" fmla="*/ 560846 h 4331"/>
                <a:gd name="T38" fmla="*/ 7541012 w 29079"/>
                <a:gd name="T39" fmla="*/ 710823 h 4331"/>
                <a:gd name="T40" fmla="*/ 7704650 w 29079"/>
                <a:gd name="T41" fmla="*/ 809762 h 4331"/>
                <a:gd name="T42" fmla="*/ 7376520 w 29079"/>
                <a:gd name="T43" fmla="*/ 869639 h 4331"/>
                <a:gd name="T44" fmla="*/ 7338319 w 29079"/>
                <a:gd name="T45" fmla="*/ 934363 h 4331"/>
                <a:gd name="T46" fmla="*/ 7198913 w 29079"/>
                <a:gd name="T47" fmla="*/ 1001938 h 4331"/>
                <a:gd name="T48" fmla="*/ 6820038 w 29079"/>
                <a:gd name="T49" fmla="*/ 1092893 h 4331"/>
                <a:gd name="T50" fmla="*/ 6010118 w 29079"/>
                <a:gd name="T51" fmla="*/ 1103728 h 4331"/>
                <a:gd name="T52" fmla="*/ 4525691 w 29079"/>
                <a:gd name="T53" fmla="*/ 1106294 h 4331"/>
                <a:gd name="T54" fmla="*/ 8838 w 29079"/>
                <a:gd name="T55" fmla="*/ 917255 h 4331"/>
                <a:gd name="T56" fmla="*/ 883187 w 29079"/>
                <a:gd name="T57" fmla="*/ 473882 h 4331"/>
                <a:gd name="T58" fmla="*/ 1219870 w 29079"/>
                <a:gd name="T59" fmla="*/ 409728 h 4331"/>
                <a:gd name="T60" fmla="*/ 2160073 w 29079"/>
                <a:gd name="T61" fmla="*/ 608462 h 4331"/>
                <a:gd name="T62" fmla="*/ 2041478 w 29079"/>
                <a:gd name="T63" fmla="*/ 310504 h 4331"/>
                <a:gd name="T64" fmla="*/ 4396833 w 29079"/>
                <a:gd name="T65" fmla="*/ 1167882 h 4331"/>
                <a:gd name="T66" fmla="*/ 5296271 w 29079"/>
                <a:gd name="T67" fmla="*/ 1210366 h 4331"/>
                <a:gd name="T68" fmla="*/ 5882116 w 29079"/>
                <a:gd name="T69" fmla="*/ 1218064 h 4331"/>
                <a:gd name="T70" fmla="*/ 6467391 w 29079"/>
                <a:gd name="T71" fmla="*/ 1173299 h 4331"/>
                <a:gd name="T72" fmla="*/ 7109112 w 29079"/>
                <a:gd name="T73" fmla="*/ 1142505 h 4331"/>
                <a:gd name="T74" fmla="*/ 7618270 w 29079"/>
                <a:gd name="T75" fmla="*/ 1050694 h 4331"/>
                <a:gd name="T76" fmla="*/ 7981750 w 29079"/>
                <a:gd name="T77" fmla="*/ 1023893 h 4331"/>
                <a:gd name="T78" fmla="*/ 8022517 w 29079"/>
                <a:gd name="T79" fmla="*/ 960594 h 4331"/>
                <a:gd name="T80" fmla="*/ 7886818 w 29079"/>
                <a:gd name="T81" fmla="*/ 859089 h 4331"/>
                <a:gd name="T82" fmla="*/ 8199839 w 29079"/>
                <a:gd name="T83" fmla="*/ 879048 h 4331"/>
                <a:gd name="T84" fmla="*/ 8067560 w 29079"/>
                <a:gd name="T85" fmla="*/ 668339 h 4331"/>
                <a:gd name="T86" fmla="*/ 7934712 w 29079"/>
                <a:gd name="T87" fmla="*/ 713959 h 4331"/>
                <a:gd name="T88" fmla="*/ 7694102 w 29079"/>
                <a:gd name="T89" fmla="*/ 598483 h 4331"/>
                <a:gd name="T90" fmla="*/ 2422920 w 29079"/>
                <a:gd name="T91" fmla="*/ 206432 h 4331"/>
                <a:gd name="T92" fmla="*/ 1507233 w 29079"/>
                <a:gd name="T93" fmla="*/ 248346 h 4331"/>
                <a:gd name="T94" fmla="*/ 996080 w 29079"/>
                <a:gd name="T95" fmla="*/ 330748 h 4331"/>
                <a:gd name="T96" fmla="*/ 678782 w 29079"/>
                <a:gd name="T97" fmla="*/ 419993 h 4331"/>
                <a:gd name="T98" fmla="*/ 779132 w 29079"/>
                <a:gd name="T99" fmla="*/ 674612 h 4331"/>
                <a:gd name="T100" fmla="*/ 548785 w 29079"/>
                <a:gd name="T101" fmla="*/ 504105 h 4331"/>
                <a:gd name="T102" fmla="*/ 614354 w 29079"/>
                <a:gd name="T103" fmla="*/ 643533 h 4331"/>
                <a:gd name="T104" fmla="*/ 6691466 w 29079"/>
                <a:gd name="T105" fmla="*/ 425980 h 4331"/>
                <a:gd name="T106" fmla="*/ 2554913 w 29079"/>
                <a:gd name="T107" fmla="*/ 480725 h 4331"/>
                <a:gd name="T108" fmla="*/ 2688047 w 29079"/>
                <a:gd name="T109" fmla="*/ 218693 h 4331"/>
                <a:gd name="T110" fmla="*/ 2246738 w 29079"/>
                <a:gd name="T111" fmla="*/ 230383 h 4331"/>
                <a:gd name="T112" fmla="*/ 1390064 w 29079"/>
                <a:gd name="T113" fmla="*/ 341868 h 4331"/>
                <a:gd name="T114" fmla="*/ 1648064 w 29079"/>
                <a:gd name="T115" fmla="*/ 335595 h 4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79"/>
                <a:gd name="T175" fmla="*/ 0 h 4331"/>
                <a:gd name="T176" fmla="*/ 29079 w 29079"/>
                <a:gd name="T177" fmla="*/ 4331 h 4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79" h="4331">
                  <a:moveTo>
                    <a:pt x="28606" y="856"/>
                  </a:moveTo>
                  <a:cubicBezTo>
                    <a:pt x="28536" y="92"/>
                    <a:pt x="22082" y="0"/>
                    <a:pt x="14191" y="652"/>
                  </a:cubicBezTo>
                  <a:cubicBezTo>
                    <a:pt x="13608" y="700"/>
                    <a:pt x="13033" y="751"/>
                    <a:pt x="12468" y="805"/>
                  </a:cubicBezTo>
                  <a:cubicBezTo>
                    <a:pt x="12442" y="786"/>
                    <a:pt x="12423" y="756"/>
                    <a:pt x="12423" y="725"/>
                  </a:cubicBezTo>
                  <a:cubicBezTo>
                    <a:pt x="12423" y="681"/>
                    <a:pt x="12348" y="612"/>
                    <a:pt x="12276" y="635"/>
                  </a:cubicBezTo>
                  <a:cubicBezTo>
                    <a:pt x="12173" y="650"/>
                    <a:pt x="12189" y="723"/>
                    <a:pt x="12162" y="789"/>
                  </a:cubicBezTo>
                  <a:cubicBezTo>
                    <a:pt x="12138" y="818"/>
                    <a:pt x="12105" y="833"/>
                    <a:pt x="12070" y="842"/>
                  </a:cubicBezTo>
                  <a:cubicBezTo>
                    <a:pt x="12027" y="847"/>
                    <a:pt x="11986" y="851"/>
                    <a:pt x="11944" y="855"/>
                  </a:cubicBezTo>
                  <a:cubicBezTo>
                    <a:pt x="11862" y="833"/>
                    <a:pt x="11841" y="730"/>
                    <a:pt x="11774" y="679"/>
                  </a:cubicBezTo>
                  <a:cubicBezTo>
                    <a:pt x="11720" y="649"/>
                    <a:pt x="11646" y="659"/>
                    <a:pt x="11597" y="693"/>
                  </a:cubicBezTo>
                  <a:cubicBezTo>
                    <a:pt x="11591" y="695"/>
                    <a:pt x="11586" y="697"/>
                    <a:pt x="11582" y="701"/>
                  </a:cubicBezTo>
                  <a:lnTo>
                    <a:pt x="11582" y="1206"/>
                  </a:lnTo>
                  <a:lnTo>
                    <a:pt x="12362" y="1206"/>
                  </a:lnTo>
                  <a:lnTo>
                    <a:pt x="12362" y="1207"/>
                  </a:lnTo>
                  <a:lnTo>
                    <a:pt x="13279" y="1207"/>
                  </a:lnTo>
                  <a:lnTo>
                    <a:pt x="13279" y="1523"/>
                  </a:lnTo>
                  <a:lnTo>
                    <a:pt x="13293" y="1523"/>
                  </a:lnTo>
                  <a:cubicBezTo>
                    <a:pt x="13401" y="1344"/>
                    <a:pt x="13616" y="1158"/>
                    <a:pt x="14074" y="1176"/>
                  </a:cubicBezTo>
                  <a:lnTo>
                    <a:pt x="14343" y="1183"/>
                  </a:lnTo>
                  <a:lnTo>
                    <a:pt x="14343" y="1461"/>
                  </a:lnTo>
                  <a:cubicBezTo>
                    <a:pt x="14643" y="1284"/>
                    <a:pt x="15100" y="1176"/>
                    <a:pt x="15692" y="1176"/>
                  </a:cubicBezTo>
                  <a:cubicBezTo>
                    <a:pt x="16200" y="1176"/>
                    <a:pt x="16722" y="1282"/>
                    <a:pt x="17023" y="1473"/>
                  </a:cubicBezTo>
                  <a:cubicBezTo>
                    <a:pt x="17062" y="1499"/>
                    <a:pt x="17098" y="1525"/>
                    <a:pt x="17129" y="1551"/>
                  </a:cubicBezTo>
                  <a:lnTo>
                    <a:pt x="17129" y="1208"/>
                  </a:lnTo>
                  <a:lnTo>
                    <a:pt x="18132" y="1208"/>
                  </a:lnTo>
                  <a:lnTo>
                    <a:pt x="18132" y="1467"/>
                  </a:lnTo>
                  <a:lnTo>
                    <a:pt x="18145" y="1467"/>
                  </a:lnTo>
                  <a:cubicBezTo>
                    <a:pt x="18331" y="1268"/>
                    <a:pt x="18502" y="1176"/>
                    <a:pt x="18974" y="1176"/>
                  </a:cubicBezTo>
                  <a:cubicBezTo>
                    <a:pt x="19455" y="1176"/>
                    <a:pt x="19755" y="1268"/>
                    <a:pt x="19969" y="1467"/>
                  </a:cubicBezTo>
                  <a:cubicBezTo>
                    <a:pt x="20155" y="1268"/>
                    <a:pt x="20398" y="1176"/>
                    <a:pt x="20848" y="1176"/>
                  </a:cubicBezTo>
                  <a:cubicBezTo>
                    <a:pt x="21170" y="1176"/>
                    <a:pt x="21521" y="1228"/>
                    <a:pt x="21736" y="1348"/>
                  </a:cubicBezTo>
                  <a:cubicBezTo>
                    <a:pt x="21853" y="1412"/>
                    <a:pt x="21902" y="1490"/>
                    <a:pt x="21922" y="1572"/>
                  </a:cubicBezTo>
                  <a:cubicBezTo>
                    <a:pt x="22207" y="1333"/>
                    <a:pt x="22722" y="1176"/>
                    <a:pt x="23429" y="1176"/>
                  </a:cubicBezTo>
                  <a:cubicBezTo>
                    <a:pt x="23937" y="1176"/>
                    <a:pt x="24460" y="1282"/>
                    <a:pt x="24760" y="1473"/>
                  </a:cubicBezTo>
                  <a:cubicBezTo>
                    <a:pt x="25062" y="1666"/>
                    <a:pt x="25140" y="1905"/>
                    <a:pt x="25133" y="2134"/>
                  </a:cubicBezTo>
                  <a:lnTo>
                    <a:pt x="22800" y="2134"/>
                  </a:lnTo>
                  <a:lnTo>
                    <a:pt x="22793" y="2217"/>
                  </a:lnTo>
                  <a:cubicBezTo>
                    <a:pt x="22793" y="2416"/>
                    <a:pt x="23036" y="2578"/>
                    <a:pt x="23494" y="2578"/>
                  </a:cubicBezTo>
                  <a:cubicBezTo>
                    <a:pt x="23816" y="2578"/>
                    <a:pt x="24138" y="2469"/>
                    <a:pt x="24138" y="2313"/>
                  </a:cubicBezTo>
                  <a:lnTo>
                    <a:pt x="25112" y="2346"/>
                  </a:lnTo>
                  <a:cubicBezTo>
                    <a:pt x="25112" y="2429"/>
                    <a:pt x="24689" y="2926"/>
                    <a:pt x="23458" y="2926"/>
                  </a:cubicBezTo>
                  <a:cubicBezTo>
                    <a:pt x="22767" y="2926"/>
                    <a:pt x="22230" y="2785"/>
                    <a:pt x="21929" y="2552"/>
                  </a:cubicBezTo>
                  <a:lnTo>
                    <a:pt x="21929" y="2894"/>
                  </a:lnTo>
                  <a:lnTo>
                    <a:pt x="20877" y="2894"/>
                  </a:lnTo>
                  <a:lnTo>
                    <a:pt x="20877" y="2002"/>
                  </a:lnTo>
                  <a:cubicBezTo>
                    <a:pt x="20877" y="1935"/>
                    <a:pt x="20891" y="1770"/>
                    <a:pt x="20856" y="1706"/>
                  </a:cubicBezTo>
                  <a:cubicBezTo>
                    <a:pt x="20798" y="1600"/>
                    <a:pt x="20667" y="1570"/>
                    <a:pt x="20475" y="1570"/>
                  </a:cubicBezTo>
                  <a:cubicBezTo>
                    <a:pt x="20305" y="1570"/>
                    <a:pt x="20205" y="1620"/>
                    <a:pt x="20127" y="1700"/>
                  </a:cubicBezTo>
                  <a:cubicBezTo>
                    <a:pt x="20048" y="1779"/>
                    <a:pt x="20055" y="1912"/>
                    <a:pt x="20055" y="2002"/>
                  </a:cubicBezTo>
                  <a:lnTo>
                    <a:pt x="20055" y="2894"/>
                  </a:lnTo>
                  <a:lnTo>
                    <a:pt x="19003" y="2894"/>
                  </a:lnTo>
                  <a:lnTo>
                    <a:pt x="19003" y="2002"/>
                  </a:lnTo>
                  <a:cubicBezTo>
                    <a:pt x="19003" y="1825"/>
                    <a:pt x="19077" y="1561"/>
                    <a:pt x="18612" y="1567"/>
                  </a:cubicBezTo>
                  <a:cubicBezTo>
                    <a:pt x="18164" y="1572"/>
                    <a:pt x="18181" y="1819"/>
                    <a:pt x="18181" y="2002"/>
                  </a:cubicBezTo>
                  <a:lnTo>
                    <a:pt x="18181" y="2894"/>
                  </a:lnTo>
                  <a:lnTo>
                    <a:pt x="17129" y="2894"/>
                  </a:lnTo>
                  <a:lnTo>
                    <a:pt x="17129" y="2597"/>
                  </a:lnTo>
                  <a:cubicBezTo>
                    <a:pt x="16885" y="2756"/>
                    <a:pt x="16442" y="2926"/>
                    <a:pt x="15721" y="2926"/>
                  </a:cubicBezTo>
                  <a:cubicBezTo>
                    <a:pt x="14632" y="2926"/>
                    <a:pt x="13924" y="2575"/>
                    <a:pt x="13924" y="2075"/>
                  </a:cubicBezTo>
                  <a:cubicBezTo>
                    <a:pt x="13924" y="1932"/>
                    <a:pt x="13977" y="1797"/>
                    <a:pt x="14079" y="1676"/>
                  </a:cubicBezTo>
                  <a:cubicBezTo>
                    <a:pt x="13498" y="1723"/>
                    <a:pt x="13351" y="1987"/>
                    <a:pt x="13351" y="2250"/>
                  </a:cubicBezTo>
                  <a:lnTo>
                    <a:pt x="13351" y="2894"/>
                  </a:lnTo>
                  <a:lnTo>
                    <a:pt x="12384" y="2894"/>
                  </a:lnTo>
                  <a:lnTo>
                    <a:pt x="12348" y="2898"/>
                  </a:lnTo>
                  <a:cubicBezTo>
                    <a:pt x="12147" y="2910"/>
                    <a:pt x="11954" y="2926"/>
                    <a:pt x="11761" y="2926"/>
                  </a:cubicBezTo>
                  <a:cubicBezTo>
                    <a:pt x="11460" y="2926"/>
                    <a:pt x="11059" y="2907"/>
                    <a:pt x="10823" y="2818"/>
                  </a:cubicBezTo>
                  <a:cubicBezTo>
                    <a:pt x="10530" y="2705"/>
                    <a:pt x="10530" y="2502"/>
                    <a:pt x="10530" y="2336"/>
                  </a:cubicBezTo>
                  <a:lnTo>
                    <a:pt x="10530" y="1594"/>
                  </a:lnTo>
                  <a:lnTo>
                    <a:pt x="10164" y="1594"/>
                  </a:lnTo>
                  <a:lnTo>
                    <a:pt x="9448" y="2082"/>
                  </a:lnTo>
                  <a:lnTo>
                    <a:pt x="11378" y="3651"/>
                  </a:lnTo>
                  <a:cubicBezTo>
                    <a:pt x="11409" y="3663"/>
                    <a:pt x="11433" y="3686"/>
                    <a:pt x="11454" y="3714"/>
                  </a:cubicBezTo>
                  <a:lnTo>
                    <a:pt x="11582" y="3817"/>
                  </a:lnTo>
                  <a:cubicBezTo>
                    <a:pt x="11646" y="3822"/>
                    <a:pt x="11708" y="3797"/>
                    <a:pt x="11776" y="3806"/>
                  </a:cubicBezTo>
                  <a:cubicBezTo>
                    <a:pt x="11811" y="3822"/>
                    <a:pt x="11839" y="3855"/>
                    <a:pt x="11849" y="3889"/>
                  </a:cubicBezTo>
                  <a:cubicBezTo>
                    <a:pt x="11868" y="3964"/>
                    <a:pt x="11944" y="3977"/>
                    <a:pt x="12016" y="3978"/>
                  </a:cubicBezTo>
                  <a:cubicBezTo>
                    <a:pt x="12100" y="3959"/>
                    <a:pt x="12107" y="3879"/>
                    <a:pt x="12126" y="3815"/>
                  </a:cubicBezTo>
                  <a:cubicBezTo>
                    <a:pt x="12167" y="3771"/>
                    <a:pt x="12223" y="3739"/>
                    <a:pt x="12287" y="3748"/>
                  </a:cubicBezTo>
                  <a:cubicBezTo>
                    <a:pt x="12382" y="3755"/>
                    <a:pt x="12422" y="3850"/>
                    <a:pt x="12476" y="3910"/>
                  </a:cubicBezTo>
                  <a:cubicBezTo>
                    <a:pt x="12521" y="3948"/>
                    <a:pt x="12594" y="3935"/>
                    <a:pt x="12648" y="3928"/>
                  </a:cubicBezTo>
                  <a:cubicBezTo>
                    <a:pt x="12794" y="3912"/>
                    <a:pt x="12696" y="3737"/>
                    <a:pt x="12837" y="3714"/>
                  </a:cubicBezTo>
                  <a:cubicBezTo>
                    <a:pt x="12891" y="3705"/>
                    <a:pt x="12943" y="3725"/>
                    <a:pt x="12975" y="3771"/>
                  </a:cubicBezTo>
                  <a:cubicBezTo>
                    <a:pt x="13073" y="3939"/>
                    <a:pt x="12805" y="3860"/>
                    <a:pt x="12824" y="3998"/>
                  </a:cubicBezTo>
                  <a:cubicBezTo>
                    <a:pt x="12837" y="4047"/>
                    <a:pt x="12885" y="4102"/>
                    <a:pt x="12953" y="4089"/>
                  </a:cubicBezTo>
                  <a:cubicBezTo>
                    <a:pt x="13049" y="4056"/>
                    <a:pt x="12987" y="3948"/>
                    <a:pt x="13059" y="3898"/>
                  </a:cubicBezTo>
                  <a:cubicBezTo>
                    <a:pt x="13137" y="3870"/>
                    <a:pt x="13219" y="3855"/>
                    <a:pt x="13308" y="3874"/>
                  </a:cubicBezTo>
                  <a:cubicBezTo>
                    <a:pt x="13377" y="3897"/>
                    <a:pt x="13360" y="3971"/>
                    <a:pt x="13418" y="4010"/>
                  </a:cubicBezTo>
                  <a:cubicBezTo>
                    <a:pt x="13464" y="4051"/>
                    <a:pt x="13531" y="4053"/>
                    <a:pt x="13585" y="4033"/>
                  </a:cubicBezTo>
                  <a:cubicBezTo>
                    <a:pt x="13703" y="4010"/>
                    <a:pt x="13634" y="3889"/>
                    <a:pt x="13720" y="3837"/>
                  </a:cubicBezTo>
                  <a:cubicBezTo>
                    <a:pt x="13763" y="3804"/>
                    <a:pt x="13822" y="3797"/>
                    <a:pt x="13874" y="3817"/>
                  </a:cubicBezTo>
                  <a:cubicBezTo>
                    <a:pt x="13930" y="3843"/>
                    <a:pt x="13960" y="3899"/>
                    <a:pt x="13990" y="3948"/>
                  </a:cubicBezTo>
                  <a:cubicBezTo>
                    <a:pt x="14077" y="4029"/>
                    <a:pt x="14191" y="3959"/>
                    <a:pt x="14297" y="3973"/>
                  </a:cubicBezTo>
                  <a:cubicBezTo>
                    <a:pt x="14364" y="4007"/>
                    <a:pt x="14316" y="4089"/>
                    <a:pt x="14392" y="4119"/>
                  </a:cubicBezTo>
                  <a:cubicBezTo>
                    <a:pt x="14431" y="4153"/>
                    <a:pt x="14507" y="4159"/>
                    <a:pt x="14549" y="4122"/>
                  </a:cubicBezTo>
                  <a:cubicBezTo>
                    <a:pt x="14620" y="4076"/>
                    <a:pt x="14590" y="4004"/>
                    <a:pt x="14608" y="3973"/>
                  </a:cubicBezTo>
                  <a:cubicBezTo>
                    <a:pt x="14657" y="3920"/>
                    <a:pt x="14725" y="3907"/>
                    <a:pt x="14792" y="3904"/>
                  </a:cubicBezTo>
                  <a:cubicBezTo>
                    <a:pt x="14887" y="3910"/>
                    <a:pt x="14905" y="4009"/>
                    <a:pt x="14964" y="4061"/>
                  </a:cubicBezTo>
                  <a:cubicBezTo>
                    <a:pt x="15010" y="4081"/>
                    <a:pt x="15069" y="4102"/>
                    <a:pt x="15119" y="4084"/>
                  </a:cubicBezTo>
                  <a:cubicBezTo>
                    <a:pt x="15238" y="4064"/>
                    <a:pt x="15211" y="3969"/>
                    <a:pt x="15230" y="3922"/>
                  </a:cubicBezTo>
                  <a:cubicBezTo>
                    <a:pt x="15262" y="3874"/>
                    <a:pt x="15321" y="3852"/>
                    <a:pt x="15377" y="3854"/>
                  </a:cubicBezTo>
                  <a:cubicBezTo>
                    <a:pt x="15481" y="3843"/>
                    <a:pt x="15492" y="3966"/>
                    <a:pt x="15553" y="4015"/>
                  </a:cubicBezTo>
                  <a:cubicBezTo>
                    <a:pt x="15629" y="4049"/>
                    <a:pt x="15709" y="4005"/>
                    <a:pt x="15791" y="4016"/>
                  </a:cubicBezTo>
                  <a:cubicBezTo>
                    <a:pt x="15893" y="4030"/>
                    <a:pt x="15853" y="4145"/>
                    <a:pt x="15943" y="4177"/>
                  </a:cubicBezTo>
                  <a:cubicBezTo>
                    <a:pt x="15991" y="4212"/>
                    <a:pt x="16051" y="4190"/>
                    <a:pt x="16096" y="4168"/>
                  </a:cubicBezTo>
                  <a:cubicBezTo>
                    <a:pt x="16146" y="4131"/>
                    <a:pt x="16147" y="4071"/>
                    <a:pt x="16161" y="4015"/>
                  </a:cubicBezTo>
                  <a:cubicBezTo>
                    <a:pt x="16216" y="3957"/>
                    <a:pt x="16299" y="3930"/>
                    <a:pt x="16376" y="3953"/>
                  </a:cubicBezTo>
                  <a:cubicBezTo>
                    <a:pt x="16459" y="3971"/>
                    <a:pt x="16445" y="4055"/>
                    <a:pt x="16499" y="4103"/>
                  </a:cubicBezTo>
                  <a:cubicBezTo>
                    <a:pt x="16541" y="4128"/>
                    <a:pt x="16605" y="4147"/>
                    <a:pt x="16658" y="4129"/>
                  </a:cubicBezTo>
                  <a:cubicBezTo>
                    <a:pt x="16770" y="4107"/>
                    <a:pt x="16750" y="3995"/>
                    <a:pt x="16800" y="3932"/>
                  </a:cubicBezTo>
                  <a:cubicBezTo>
                    <a:pt x="16847" y="3892"/>
                    <a:pt x="16906" y="3867"/>
                    <a:pt x="16967" y="3892"/>
                  </a:cubicBezTo>
                  <a:cubicBezTo>
                    <a:pt x="17040" y="3913"/>
                    <a:pt x="17044" y="3992"/>
                    <a:pt x="17084" y="4041"/>
                  </a:cubicBezTo>
                  <a:cubicBezTo>
                    <a:pt x="17160" y="4098"/>
                    <a:pt x="17247" y="4037"/>
                    <a:pt x="17334" y="4043"/>
                  </a:cubicBezTo>
                  <a:cubicBezTo>
                    <a:pt x="17438" y="4078"/>
                    <a:pt x="17424" y="4240"/>
                    <a:pt x="17558" y="4231"/>
                  </a:cubicBezTo>
                  <a:cubicBezTo>
                    <a:pt x="17697" y="4235"/>
                    <a:pt x="17666" y="4083"/>
                    <a:pt x="17737" y="4017"/>
                  </a:cubicBezTo>
                  <a:cubicBezTo>
                    <a:pt x="17787" y="3982"/>
                    <a:pt x="17835" y="3954"/>
                    <a:pt x="17899" y="3975"/>
                  </a:cubicBezTo>
                  <a:cubicBezTo>
                    <a:pt x="17970" y="3990"/>
                    <a:pt x="18007" y="4056"/>
                    <a:pt x="18036" y="4112"/>
                  </a:cubicBezTo>
                  <a:cubicBezTo>
                    <a:pt x="18072" y="4146"/>
                    <a:pt x="18116" y="4184"/>
                    <a:pt x="18174" y="4168"/>
                  </a:cubicBezTo>
                  <a:cubicBezTo>
                    <a:pt x="18322" y="4171"/>
                    <a:pt x="18286" y="4005"/>
                    <a:pt x="18349" y="3942"/>
                  </a:cubicBezTo>
                  <a:cubicBezTo>
                    <a:pt x="18393" y="3899"/>
                    <a:pt x="18456" y="3912"/>
                    <a:pt x="18516" y="3918"/>
                  </a:cubicBezTo>
                  <a:cubicBezTo>
                    <a:pt x="18576" y="3935"/>
                    <a:pt x="18603" y="4005"/>
                    <a:pt x="18627" y="4052"/>
                  </a:cubicBezTo>
                  <a:cubicBezTo>
                    <a:pt x="18722" y="4133"/>
                    <a:pt x="18870" y="4089"/>
                    <a:pt x="18899" y="4056"/>
                  </a:cubicBezTo>
                  <a:cubicBezTo>
                    <a:pt x="18915" y="4005"/>
                    <a:pt x="18915" y="3957"/>
                    <a:pt x="18950" y="3905"/>
                  </a:cubicBezTo>
                  <a:cubicBezTo>
                    <a:pt x="18979" y="3855"/>
                    <a:pt x="19047" y="3825"/>
                    <a:pt x="19108" y="3855"/>
                  </a:cubicBezTo>
                  <a:cubicBezTo>
                    <a:pt x="19160" y="3881"/>
                    <a:pt x="19163" y="3938"/>
                    <a:pt x="19163" y="3987"/>
                  </a:cubicBezTo>
                  <a:cubicBezTo>
                    <a:pt x="19139" y="4073"/>
                    <a:pt x="19055" y="4025"/>
                    <a:pt x="18997" y="4094"/>
                  </a:cubicBezTo>
                  <a:cubicBezTo>
                    <a:pt x="18963" y="4136"/>
                    <a:pt x="18992" y="4210"/>
                    <a:pt x="19034" y="4234"/>
                  </a:cubicBezTo>
                  <a:cubicBezTo>
                    <a:pt x="19075" y="4258"/>
                    <a:pt x="19142" y="4257"/>
                    <a:pt x="19184" y="4226"/>
                  </a:cubicBezTo>
                  <a:cubicBezTo>
                    <a:pt x="19228" y="4185"/>
                    <a:pt x="19224" y="4124"/>
                    <a:pt x="19233" y="4065"/>
                  </a:cubicBezTo>
                  <a:cubicBezTo>
                    <a:pt x="19272" y="4026"/>
                    <a:pt x="19326" y="4005"/>
                    <a:pt x="19379" y="3997"/>
                  </a:cubicBezTo>
                  <a:cubicBezTo>
                    <a:pt x="19502" y="3975"/>
                    <a:pt x="19551" y="4087"/>
                    <a:pt x="19598" y="4161"/>
                  </a:cubicBezTo>
                  <a:cubicBezTo>
                    <a:pt x="19639" y="4188"/>
                    <a:pt x="19701" y="4197"/>
                    <a:pt x="19749" y="4182"/>
                  </a:cubicBezTo>
                  <a:cubicBezTo>
                    <a:pt x="19898" y="4159"/>
                    <a:pt x="19795" y="4010"/>
                    <a:pt x="19900" y="3952"/>
                  </a:cubicBezTo>
                  <a:cubicBezTo>
                    <a:pt x="19946" y="3919"/>
                    <a:pt x="20007" y="3915"/>
                    <a:pt x="20064" y="3933"/>
                  </a:cubicBezTo>
                  <a:cubicBezTo>
                    <a:pt x="20165" y="3959"/>
                    <a:pt x="20128" y="4079"/>
                    <a:pt x="20220" y="4105"/>
                  </a:cubicBezTo>
                  <a:cubicBezTo>
                    <a:pt x="20291" y="4133"/>
                    <a:pt x="20357" y="4110"/>
                    <a:pt x="20413" y="4081"/>
                  </a:cubicBezTo>
                  <a:cubicBezTo>
                    <a:pt x="20486" y="4032"/>
                    <a:pt x="20424" y="3937"/>
                    <a:pt x="20496" y="3887"/>
                  </a:cubicBezTo>
                  <a:cubicBezTo>
                    <a:pt x="20538" y="3847"/>
                    <a:pt x="20587" y="3833"/>
                    <a:pt x="20647" y="3850"/>
                  </a:cubicBezTo>
                  <a:cubicBezTo>
                    <a:pt x="20720" y="3886"/>
                    <a:pt x="20738" y="3966"/>
                    <a:pt x="20777" y="4029"/>
                  </a:cubicBezTo>
                  <a:cubicBezTo>
                    <a:pt x="20841" y="4041"/>
                    <a:pt x="20917" y="4035"/>
                    <a:pt x="20978" y="4014"/>
                  </a:cubicBezTo>
                  <a:cubicBezTo>
                    <a:pt x="21128" y="3971"/>
                    <a:pt x="21066" y="4133"/>
                    <a:pt x="21162" y="4180"/>
                  </a:cubicBezTo>
                  <a:cubicBezTo>
                    <a:pt x="21206" y="4221"/>
                    <a:pt x="21299" y="4204"/>
                    <a:pt x="21347" y="4175"/>
                  </a:cubicBezTo>
                  <a:cubicBezTo>
                    <a:pt x="21400" y="4139"/>
                    <a:pt x="21362" y="4044"/>
                    <a:pt x="21381" y="4010"/>
                  </a:cubicBezTo>
                  <a:cubicBezTo>
                    <a:pt x="21428" y="3953"/>
                    <a:pt x="21508" y="3925"/>
                    <a:pt x="21585" y="3930"/>
                  </a:cubicBezTo>
                  <a:cubicBezTo>
                    <a:pt x="21710" y="3930"/>
                    <a:pt x="21659" y="4077"/>
                    <a:pt x="21759" y="4110"/>
                  </a:cubicBezTo>
                  <a:cubicBezTo>
                    <a:pt x="21811" y="4121"/>
                    <a:pt x="21886" y="4144"/>
                    <a:pt x="21948" y="4099"/>
                  </a:cubicBezTo>
                  <a:cubicBezTo>
                    <a:pt x="22009" y="4055"/>
                    <a:pt x="21972" y="3966"/>
                    <a:pt x="21993" y="3932"/>
                  </a:cubicBezTo>
                  <a:cubicBezTo>
                    <a:pt x="22037" y="3865"/>
                    <a:pt x="22115" y="3842"/>
                    <a:pt x="22191" y="3850"/>
                  </a:cubicBezTo>
                  <a:cubicBezTo>
                    <a:pt x="22307" y="3864"/>
                    <a:pt x="22265" y="4000"/>
                    <a:pt x="22358" y="4037"/>
                  </a:cubicBezTo>
                  <a:cubicBezTo>
                    <a:pt x="22431" y="4065"/>
                    <a:pt x="22502" y="4047"/>
                    <a:pt x="22563" y="4010"/>
                  </a:cubicBezTo>
                  <a:cubicBezTo>
                    <a:pt x="22625" y="3956"/>
                    <a:pt x="22569" y="3849"/>
                    <a:pt x="22622" y="3804"/>
                  </a:cubicBezTo>
                  <a:cubicBezTo>
                    <a:pt x="22668" y="3769"/>
                    <a:pt x="22751" y="3754"/>
                    <a:pt x="22808" y="3772"/>
                  </a:cubicBezTo>
                  <a:cubicBezTo>
                    <a:pt x="22898" y="3807"/>
                    <a:pt x="22875" y="3905"/>
                    <a:pt x="22945" y="3953"/>
                  </a:cubicBezTo>
                  <a:cubicBezTo>
                    <a:pt x="23024" y="3979"/>
                    <a:pt x="23102" y="3966"/>
                    <a:pt x="23167" y="3928"/>
                  </a:cubicBezTo>
                  <a:cubicBezTo>
                    <a:pt x="23237" y="3870"/>
                    <a:pt x="23148" y="3760"/>
                    <a:pt x="23241" y="3709"/>
                  </a:cubicBezTo>
                  <a:cubicBezTo>
                    <a:pt x="23286" y="3663"/>
                    <a:pt x="23357" y="3675"/>
                    <a:pt x="23414" y="3691"/>
                  </a:cubicBezTo>
                  <a:cubicBezTo>
                    <a:pt x="23484" y="3728"/>
                    <a:pt x="23490" y="3802"/>
                    <a:pt x="23501" y="3867"/>
                  </a:cubicBezTo>
                  <a:cubicBezTo>
                    <a:pt x="23566" y="3893"/>
                    <a:pt x="23627" y="3862"/>
                    <a:pt x="23692" y="3855"/>
                  </a:cubicBezTo>
                  <a:cubicBezTo>
                    <a:pt x="23857" y="3785"/>
                    <a:pt x="23807" y="3995"/>
                    <a:pt x="23909" y="4038"/>
                  </a:cubicBezTo>
                  <a:cubicBezTo>
                    <a:pt x="23954" y="4067"/>
                    <a:pt x="24019" y="4056"/>
                    <a:pt x="24062" y="4028"/>
                  </a:cubicBezTo>
                  <a:cubicBezTo>
                    <a:pt x="24133" y="3992"/>
                    <a:pt x="24114" y="3902"/>
                    <a:pt x="24120" y="3840"/>
                  </a:cubicBezTo>
                  <a:cubicBezTo>
                    <a:pt x="24162" y="3756"/>
                    <a:pt x="24265" y="3764"/>
                    <a:pt x="24348" y="3762"/>
                  </a:cubicBezTo>
                  <a:cubicBezTo>
                    <a:pt x="24455" y="3785"/>
                    <a:pt x="24408" y="3914"/>
                    <a:pt x="24509" y="3948"/>
                  </a:cubicBezTo>
                  <a:cubicBezTo>
                    <a:pt x="24560" y="3964"/>
                    <a:pt x="24624" y="3970"/>
                    <a:pt x="24667" y="3939"/>
                  </a:cubicBezTo>
                  <a:cubicBezTo>
                    <a:pt x="24751" y="3899"/>
                    <a:pt x="24702" y="3785"/>
                    <a:pt x="24726" y="3744"/>
                  </a:cubicBezTo>
                  <a:cubicBezTo>
                    <a:pt x="24779" y="3680"/>
                    <a:pt x="24859" y="3646"/>
                    <a:pt x="24948" y="3664"/>
                  </a:cubicBezTo>
                  <a:cubicBezTo>
                    <a:pt x="24990" y="3687"/>
                    <a:pt x="25023" y="3739"/>
                    <a:pt x="25031" y="3782"/>
                  </a:cubicBezTo>
                  <a:cubicBezTo>
                    <a:pt x="25040" y="3824"/>
                    <a:pt x="25084" y="3860"/>
                    <a:pt x="25127" y="3874"/>
                  </a:cubicBezTo>
                  <a:cubicBezTo>
                    <a:pt x="25175" y="3881"/>
                    <a:pt x="25233" y="3882"/>
                    <a:pt x="25274" y="3845"/>
                  </a:cubicBezTo>
                  <a:cubicBezTo>
                    <a:pt x="25405" y="3784"/>
                    <a:pt x="25233" y="3636"/>
                    <a:pt x="25391" y="3586"/>
                  </a:cubicBezTo>
                  <a:cubicBezTo>
                    <a:pt x="25444" y="3576"/>
                    <a:pt x="25497" y="3543"/>
                    <a:pt x="25556" y="3572"/>
                  </a:cubicBezTo>
                  <a:cubicBezTo>
                    <a:pt x="25670" y="3605"/>
                    <a:pt x="25585" y="3737"/>
                    <a:pt x="25697" y="3770"/>
                  </a:cubicBezTo>
                  <a:cubicBezTo>
                    <a:pt x="25760" y="3794"/>
                    <a:pt x="25831" y="3785"/>
                    <a:pt x="25883" y="3741"/>
                  </a:cubicBezTo>
                  <a:cubicBezTo>
                    <a:pt x="25947" y="3698"/>
                    <a:pt x="25914" y="3613"/>
                    <a:pt x="25915" y="3555"/>
                  </a:cubicBezTo>
                  <a:cubicBezTo>
                    <a:pt x="25963" y="3486"/>
                    <a:pt x="26051" y="3452"/>
                    <a:pt x="26139" y="3462"/>
                  </a:cubicBezTo>
                  <a:cubicBezTo>
                    <a:pt x="26261" y="3485"/>
                    <a:pt x="26184" y="3631"/>
                    <a:pt x="26292" y="3670"/>
                  </a:cubicBezTo>
                  <a:cubicBezTo>
                    <a:pt x="26357" y="3681"/>
                    <a:pt x="26435" y="3702"/>
                    <a:pt x="26484" y="3640"/>
                  </a:cubicBezTo>
                  <a:cubicBezTo>
                    <a:pt x="26535" y="3586"/>
                    <a:pt x="26516" y="3518"/>
                    <a:pt x="26506" y="3452"/>
                  </a:cubicBezTo>
                  <a:cubicBezTo>
                    <a:pt x="26546" y="3355"/>
                    <a:pt x="26664" y="3372"/>
                    <a:pt x="26753" y="3357"/>
                  </a:cubicBezTo>
                  <a:cubicBezTo>
                    <a:pt x="26855" y="3398"/>
                    <a:pt x="26787" y="3510"/>
                    <a:pt x="26869" y="3561"/>
                  </a:cubicBezTo>
                  <a:cubicBezTo>
                    <a:pt x="26913" y="3576"/>
                    <a:pt x="26966" y="3602"/>
                    <a:pt x="27011" y="3580"/>
                  </a:cubicBezTo>
                  <a:cubicBezTo>
                    <a:pt x="27056" y="3562"/>
                    <a:pt x="27110" y="3527"/>
                    <a:pt x="27110" y="3477"/>
                  </a:cubicBezTo>
                  <a:cubicBezTo>
                    <a:pt x="27119" y="3420"/>
                    <a:pt x="27103" y="3374"/>
                    <a:pt x="27066" y="3328"/>
                  </a:cubicBezTo>
                  <a:cubicBezTo>
                    <a:pt x="27025" y="3314"/>
                    <a:pt x="26981" y="3325"/>
                    <a:pt x="26941" y="3328"/>
                  </a:cubicBezTo>
                  <a:cubicBezTo>
                    <a:pt x="26886" y="3341"/>
                    <a:pt x="26800" y="3345"/>
                    <a:pt x="26781" y="3272"/>
                  </a:cubicBezTo>
                  <a:cubicBezTo>
                    <a:pt x="26762" y="3231"/>
                    <a:pt x="26763" y="3175"/>
                    <a:pt x="26779" y="3128"/>
                  </a:cubicBezTo>
                  <a:cubicBezTo>
                    <a:pt x="26800" y="3086"/>
                    <a:pt x="26856" y="3054"/>
                    <a:pt x="26903" y="3040"/>
                  </a:cubicBezTo>
                  <a:cubicBezTo>
                    <a:pt x="27063" y="3018"/>
                    <a:pt x="27056" y="3197"/>
                    <a:pt x="27114" y="3283"/>
                  </a:cubicBezTo>
                  <a:cubicBezTo>
                    <a:pt x="27138" y="3301"/>
                    <a:pt x="27300" y="3286"/>
                    <a:pt x="27361" y="3217"/>
                  </a:cubicBezTo>
                  <a:cubicBezTo>
                    <a:pt x="27385" y="3172"/>
                    <a:pt x="27364" y="3124"/>
                    <a:pt x="27358" y="3080"/>
                  </a:cubicBezTo>
                  <a:cubicBezTo>
                    <a:pt x="27313" y="2907"/>
                    <a:pt x="27529" y="2971"/>
                    <a:pt x="27609" y="2898"/>
                  </a:cubicBezTo>
                  <a:cubicBezTo>
                    <a:pt x="27629" y="2818"/>
                    <a:pt x="27615" y="2733"/>
                    <a:pt x="27561" y="2667"/>
                  </a:cubicBezTo>
                  <a:cubicBezTo>
                    <a:pt x="27514" y="2633"/>
                    <a:pt x="27457" y="2665"/>
                    <a:pt x="27408" y="2670"/>
                  </a:cubicBezTo>
                  <a:cubicBezTo>
                    <a:pt x="27245" y="2705"/>
                    <a:pt x="27278" y="2521"/>
                    <a:pt x="27220" y="2445"/>
                  </a:cubicBezTo>
                  <a:cubicBezTo>
                    <a:pt x="27144" y="2384"/>
                    <a:pt x="27069" y="2465"/>
                    <a:pt x="26977" y="2425"/>
                  </a:cubicBezTo>
                  <a:cubicBezTo>
                    <a:pt x="26879" y="2393"/>
                    <a:pt x="26937" y="2284"/>
                    <a:pt x="26860" y="2230"/>
                  </a:cubicBezTo>
                  <a:cubicBezTo>
                    <a:pt x="26784" y="2166"/>
                    <a:pt x="26685" y="2220"/>
                    <a:pt x="26597" y="2217"/>
                  </a:cubicBezTo>
                  <a:cubicBezTo>
                    <a:pt x="26540" y="2158"/>
                    <a:pt x="26565" y="2049"/>
                    <a:pt x="26471" y="2007"/>
                  </a:cubicBezTo>
                  <a:cubicBezTo>
                    <a:pt x="26417" y="1993"/>
                    <a:pt x="26351" y="1986"/>
                    <a:pt x="26307" y="2022"/>
                  </a:cubicBezTo>
                  <a:cubicBezTo>
                    <a:pt x="26244" y="2063"/>
                    <a:pt x="26273" y="2137"/>
                    <a:pt x="26255" y="2195"/>
                  </a:cubicBezTo>
                  <a:cubicBezTo>
                    <a:pt x="26232" y="2233"/>
                    <a:pt x="26182" y="2259"/>
                    <a:pt x="26141" y="2272"/>
                  </a:cubicBezTo>
                  <a:cubicBezTo>
                    <a:pt x="26092" y="2278"/>
                    <a:pt x="26044" y="2253"/>
                    <a:pt x="26007" y="2223"/>
                  </a:cubicBezTo>
                  <a:cubicBezTo>
                    <a:pt x="25962" y="2174"/>
                    <a:pt x="25950" y="2142"/>
                    <a:pt x="25957" y="2075"/>
                  </a:cubicBezTo>
                  <a:cubicBezTo>
                    <a:pt x="25984" y="2034"/>
                    <a:pt x="26035" y="2052"/>
                    <a:pt x="26076" y="2041"/>
                  </a:cubicBezTo>
                  <a:cubicBezTo>
                    <a:pt x="26116" y="2019"/>
                    <a:pt x="26166" y="1979"/>
                    <a:pt x="26164" y="1923"/>
                  </a:cubicBezTo>
                  <a:cubicBezTo>
                    <a:pt x="26153" y="1900"/>
                    <a:pt x="26141" y="1875"/>
                    <a:pt x="26119" y="1859"/>
                  </a:cubicBezTo>
                  <a:cubicBezTo>
                    <a:pt x="27712" y="1501"/>
                    <a:pt x="28634" y="1150"/>
                    <a:pt x="28606" y="856"/>
                  </a:cubicBezTo>
                  <a:close/>
                  <a:moveTo>
                    <a:pt x="25941" y="2055"/>
                  </a:moveTo>
                  <a:cubicBezTo>
                    <a:pt x="25871" y="2087"/>
                    <a:pt x="25793" y="2066"/>
                    <a:pt x="25711" y="2058"/>
                  </a:cubicBezTo>
                  <a:cubicBezTo>
                    <a:pt x="25662" y="2043"/>
                    <a:pt x="25634" y="2007"/>
                    <a:pt x="25615" y="1967"/>
                  </a:cubicBezTo>
                  <a:cubicBezTo>
                    <a:pt x="25731" y="1942"/>
                    <a:pt x="25844" y="1920"/>
                    <a:pt x="25953" y="1894"/>
                  </a:cubicBezTo>
                  <a:cubicBezTo>
                    <a:pt x="25926" y="1944"/>
                    <a:pt x="25966" y="2005"/>
                    <a:pt x="25941" y="2055"/>
                  </a:cubicBezTo>
                  <a:close/>
                  <a:moveTo>
                    <a:pt x="25813" y="2473"/>
                  </a:moveTo>
                  <a:cubicBezTo>
                    <a:pt x="25816" y="2442"/>
                    <a:pt x="25846" y="2419"/>
                    <a:pt x="25880" y="2423"/>
                  </a:cubicBezTo>
                  <a:cubicBezTo>
                    <a:pt x="25913" y="2426"/>
                    <a:pt x="25937" y="2454"/>
                    <a:pt x="25934" y="2486"/>
                  </a:cubicBezTo>
                  <a:cubicBezTo>
                    <a:pt x="25931" y="2518"/>
                    <a:pt x="25900" y="2540"/>
                    <a:pt x="25867" y="2537"/>
                  </a:cubicBezTo>
                  <a:cubicBezTo>
                    <a:pt x="25833" y="2533"/>
                    <a:pt x="25809" y="2506"/>
                    <a:pt x="25813" y="2473"/>
                  </a:cubicBezTo>
                  <a:close/>
                  <a:moveTo>
                    <a:pt x="26331" y="2352"/>
                  </a:moveTo>
                  <a:cubicBezTo>
                    <a:pt x="26339" y="2282"/>
                    <a:pt x="26405" y="2231"/>
                    <a:pt x="26481" y="2238"/>
                  </a:cubicBezTo>
                  <a:cubicBezTo>
                    <a:pt x="26555" y="2245"/>
                    <a:pt x="26609" y="2309"/>
                    <a:pt x="26601" y="2378"/>
                  </a:cubicBezTo>
                  <a:cubicBezTo>
                    <a:pt x="26593" y="2449"/>
                    <a:pt x="26526" y="2500"/>
                    <a:pt x="26452" y="2493"/>
                  </a:cubicBezTo>
                  <a:cubicBezTo>
                    <a:pt x="26378" y="2486"/>
                    <a:pt x="26323" y="2423"/>
                    <a:pt x="26331" y="2352"/>
                  </a:cubicBezTo>
                  <a:close/>
                  <a:moveTo>
                    <a:pt x="26684" y="2597"/>
                  </a:moveTo>
                  <a:cubicBezTo>
                    <a:pt x="26691" y="2527"/>
                    <a:pt x="26758" y="2477"/>
                    <a:pt x="26833" y="2484"/>
                  </a:cubicBezTo>
                  <a:cubicBezTo>
                    <a:pt x="26908" y="2491"/>
                    <a:pt x="26962" y="2554"/>
                    <a:pt x="26954" y="2624"/>
                  </a:cubicBezTo>
                  <a:cubicBezTo>
                    <a:pt x="26946" y="2695"/>
                    <a:pt x="26880" y="2747"/>
                    <a:pt x="26805" y="2739"/>
                  </a:cubicBezTo>
                  <a:cubicBezTo>
                    <a:pt x="26730" y="2732"/>
                    <a:pt x="26676" y="2669"/>
                    <a:pt x="26684" y="2597"/>
                  </a:cubicBezTo>
                  <a:close/>
                  <a:moveTo>
                    <a:pt x="27026" y="2840"/>
                  </a:moveTo>
                  <a:cubicBezTo>
                    <a:pt x="27034" y="2762"/>
                    <a:pt x="27109" y="2706"/>
                    <a:pt x="27190" y="2714"/>
                  </a:cubicBezTo>
                  <a:cubicBezTo>
                    <a:pt x="27273" y="2722"/>
                    <a:pt x="27334" y="2792"/>
                    <a:pt x="27324" y="2869"/>
                  </a:cubicBezTo>
                  <a:cubicBezTo>
                    <a:pt x="27316" y="2948"/>
                    <a:pt x="27242" y="3004"/>
                    <a:pt x="27159" y="2996"/>
                  </a:cubicBezTo>
                  <a:cubicBezTo>
                    <a:pt x="27077" y="2987"/>
                    <a:pt x="27018" y="2918"/>
                    <a:pt x="27026" y="2840"/>
                  </a:cubicBezTo>
                  <a:close/>
                  <a:moveTo>
                    <a:pt x="26442" y="2942"/>
                  </a:moveTo>
                  <a:cubicBezTo>
                    <a:pt x="26449" y="2876"/>
                    <a:pt x="26511" y="2829"/>
                    <a:pt x="26580" y="2836"/>
                  </a:cubicBezTo>
                  <a:cubicBezTo>
                    <a:pt x="26651" y="2842"/>
                    <a:pt x="26700" y="2902"/>
                    <a:pt x="26693" y="2967"/>
                  </a:cubicBezTo>
                  <a:cubicBezTo>
                    <a:pt x="26686" y="3033"/>
                    <a:pt x="26623" y="3080"/>
                    <a:pt x="26554" y="3073"/>
                  </a:cubicBezTo>
                  <a:cubicBezTo>
                    <a:pt x="26485" y="3067"/>
                    <a:pt x="26434" y="3008"/>
                    <a:pt x="26442" y="2942"/>
                  </a:cubicBezTo>
                  <a:close/>
                  <a:moveTo>
                    <a:pt x="26129" y="2709"/>
                  </a:moveTo>
                  <a:cubicBezTo>
                    <a:pt x="26133" y="2663"/>
                    <a:pt x="26177" y="2630"/>
                    <a:pt x="26226" y="2635"/>
                  </a:cubicBezTo>
                  <a:cubicBezTo>
                    <a:pt x="26275" y="2639"/>
                    <a:pt x="26310" y="2681"/>
                    <a:pt x="26306" y="2727"/>
                  </a:cubicBezTo>
                  <a:cubicBezTo>
                    <a:pt x="26300" y="2774"/>
                    <a:pt x="26256" y="2807"/>
                    <a:pt x="26208" y="2803"/>
                  </a:cubicBezTo>
                  <a:cubicBezTo>
                    <a:pt x="26159" y="2798"/>
                    <a:pt x="26123" y="2756"/>
                    <a:pt x="26129" y="2709"/>
                  </a:cubicBezTo>
                  <a:close/>
                  <a:moveTo>
                    <a:pt x="25875" y="3050"/>
                  </a:moveTo>
                  <a:cubicBezTo>
                    <a:pt x="25881" y="3001"/>
                    <a:pt x="25927" y="2965"/>
                    <a:pt x="25979" y="2971"/>
                  </a:cubicBezTo>
                  <a:cubicBezTo>
                    <a:pt x="26031" y="2976"/>
                    <a:pt x="26067" y="3019"/>
                    <a:pt x="26062" y="3069"/>
                  </a:cubicBezTo>
                  <a:cubicBezTo>
                    <a:pt x="26057" y="3117"/>
                    <a:pt x="26011" y="3152"/>
                    <a:pt x="25960" y="3147"/>
                  </a:cubicBezTo>
                  <a:cubicBezTo>
                    <a:pt x="25907" y="3142"/>
                    <a:pt x="25870" y="3099"/>
                    <a:pt x="25875" y="3050"/>
                  </a:cubicBezTo>
                  <a:close/>
                  <a:moveTo>
                    <a:pt x="26175" y="3281"/>
                  </a:moveTo>
                  <a:cubicBezTo>
                    <a:pt x="26183" y="3206"/>
                    <a:pt x="26255" y="3151"/>
                    <a:pt x="26334" y="3160"/>
                  </a:cubicBezTo>
                  <a:cubicBezTo>
                    <a:pt x="26415" y="3166"/>
                    <a:pt x="26472" y="3233"/>
                    <a:pt x="26464" y="3310"/>
                  </a:cubicBezTo>
                  <a:cubicBezTo>
                    <a:pt x="26455" y="3385"/>
                    <a:pt x="26384" y="3440"/>
                    <a:pt x="26304" y="3432"/>
                  </a:cubicBezTo>
                  <a:cubicBezTo>
                    <a:pt x="26224" y="3424"/>
                    <a:pt x="26166" y="3356"/>
                    <a:pt x="26175" y="3281"/>
                  </a:cubicBezTo>
                  <a:close/>
                  <a:moveTo>
                    <a:pt x="25597" y="3387"/>
                  </a:moveTo>
                  <a:cubicBezTo>
                    <a:pt x="25605" y="3319"/>
                    <a:pt x="25669" y="3270"/>
                    <a:pt x="25741" y="3277"/>
                  </a:cubicBezTo>
                  <a:cubicBezTo>
                    <a:pt x="25813" y="3284"/>
                    <a:pt x="25866" y="3345"/>
                    <a:pt x="25858" y="3413"/>
                  </a:cubicBezTo>
                  <a:cubicBezTo>
                    <a:pt x="25851" y="3481"/>
                    <a:pt x="25787" y="3531"/>
                    <a:pt x="25714" y="3524"/>
                  </a:cubicBezTo>
                  <a:cubicBezTo>
                    <a:pt x="25642" y="3516"/>
                    <a:pt x="25589" y="3456"/>
                    <a:pt x="25597" y="3387"/>
                  </a:cubicBezTo>
                  <a:close/>
                  <a:moveTo>
                    <a:pt x="25328" y="3160"/>
                  </a:moveTo>
                  <a:cubicBezTo>
                    <a:pt x="25332" y="3130"/>
                    <a:pt x="25359" y="3109"/>
                    <a:pt x="25390" y="3112"/>
                  </a:cubicBezTo>
                  <a:cubicBezTo>
                    <a:pt x="25421" y="3115"/>
                    <a:pt x="25443" y="3142"/>
                    <a:pt x="25440" y="3170"/>
                  </a:cubicBezTo>
                  <a:cubicBezTo>
                    <a:pt x="25436" y="3200"/>
                    <a:pt x="25408" y="3221"/>
                    <a:pt x="25378" y="3218"/>
                  </a:cubicBezTo>
                  <a:cubicBezTo>
                    <a:pt x="25347" y="3214"/>
                    <a:pt x="25325" y="3188"/>
                    <a:pt x="25328" y="3160"/>
                  </a:cubicBezTo>
                  <a:close/>
                  <a:moveTo>
                    <a:pt x="25000" y="3489"/>
                  </a:moveTo>
                  <a:cubicBezTo>
                    <a:pt x="25008" y="3423"/>
                    <a:pt x="25070" y="3375"/>
                    <a:pt x="25139" y="3382"/>
                  </a:cubicBezTo>
                  <a:cubicBezTo>
                    <a:pt x="25209" y="3390"/>
                    <a:pt x="25259" y="3449"/>
                    <a:pt x="25252" y="3514"/>
                  </a:cubicBezTo>
                  <a:cubicBezTo>
                    <a:pt x="25245" y="3580"/>
                    <a:pt x="25182" y="3627"/>
                    <a:pt x="25113" y="3621"/>
                  </a:cubicBezTo>
                  <a:cubicBezTo>
                    <a:pt x="25044" y="3613"/>
                    <a:pt x="24993" y="3555"/>
                    <a:pt x="25000" y="3489"/>
                  </a:cubicBezTo>
                  <a:close/>
                  <a:moveTo>
                    <a:pt x="24402" y="3593"/>
                  </a:moveTo>
                  <a:cubicBezTo>
                    <a:pt x="24409" y="3528"/>
                    <a:pt x="24472" y="3480"/>
                    <a:pt x="24541" y="3486"/>
                  </a:cubicBezTo>
                  <a:cubicBezTo>
                    <a:pt x="24610" y="3493"/>
                    <a:pt x="24661" y="3552"/>
                    <a:pt x="24654" y="3617"/>
                  </a:cubicBezTo>
                  <a:cubicBezTo>
                    <a:pt x="24646" y="3685"/>
                    <a:pt x="24584" y="3732"/>
                    <a:pt x="24515" y="3725"/>
                  </a:cubicBezTo>
                  <a:cubicBezTo>
                    <a:pt x="24445" y="3718"/>
                    <a:pt x="24395" y="3658"/>
                    <a:pt x="24402" y="3593"/>
                  </a:cubicBezTo>
                  <a:close/>
                  <a:moveTo>
                    <a:pt x="23806" y="3697"/>
                  </a:moveTo>
                  <a:cubicBezTo>
                    <a:pt x="23813" y="3629"/>
                    <a:pt x="23878" y="3580"/>
                    <a:pt x="23949" y="3588"/>
                  </a:cubicBezTo>
                  <a:cubicBezTo>
                    <a:pt x="24023" y="3595"/>
                    <a:pt x="24074" y="3655"/>
                    <a:pt x="24066" y="3724"/>
                  </a:cubicBezTo>
                  <a:cubicBezTo>
                    <a:pt x="24059" y="3791"/>
                    <a:pt x="23994" y="3841"/>
                    <a:pt x="23923" y="3833"/>
                  </a:cubicBezTo>
                  <a:cubicBezTo>
                    <a:pt x="23850" y="3827"/>
                    <a:pt x="23798" y="3766"/>
                    <a:pt x="23806" y="3697"/>
                  </a:cubicBezTo>
                  <a:close/>
                  <a:moveTo>
                    <a:pt x="21704" y="3770"/>
                  </a:moveTo>
                  <a:cubicBezTo>
                    <a:pt x="21709" y="3725"/>
                    <a:pt x="21750" y="3693"/>
                    <a:pt x="21798" y="3698"/>
                  </a:cubicBezTo>
                  <a:cubicBezTo>
                    <a:pt x="21843" y="3703"/>
                    <a:pt x="21877" y="3743"/>
                    <a:pt x="21872" y="3786"/>
                  </a:cubicBezTo>
                  <a:cubicBezTo>
                    <a:pt x="21867" y="3830"/>
                    <a:pt x="21826" y="3862"/>
                    <a:pt x="21779" y="3857"/>
                  </a:cubicBezTo>
                  <a:cubicBezTo>
                    <a:pt x="21733" y="3852"/>
                    <a:pt x="21700" y="3813"/>
                    <a:pt x="21704" y="3770"/>
                  </a:cubicBezTo>
                  <a:close/>
                  <a:moveTo>
                    <a:pt x="21082" y="3871"/>
                  </a:moveTo>
                  <a:cubicBezTo>
                    <a:pt x="21088" y="3813"/>
                    <a:pt x="21143" y="3770"/>
                    <a:pt x="21205" y="3776"/>
                  </a:cubicBezTo>
                  <a:cubicBezTo>
                    <a:pt x="21267" y="3783"/>
                    <a:pt x="21312" y="3835"/>
                    <a:pt x="21305" y="3894"/>
                  </a:cubicBezTo>
                  <a:cubicBezTo>
                    <a:pt x="21299" y="3952"/>
                    <a:pt x="21243" y="3994"/>
                    <a:pt x="21182" y="3987"/>
                  </a:cubicBezTo>
                  <a:cubicBezTo>
                    <a:pt x="21120" y="3982"/>
                    <a:pt x="21075" y="3930"/>
                    <a:pt x="21082" y="3871"/>
                  </a:cubicBezTo>
                  <a:close/>
                  <a:moveTo>
                    <a:pt x="19585" y="3840"/>
                  </a:moveTo>
                  <a:cubicBezTo>
                    <a:pt x="19588" y="3804"/>
                    <a:pt x="19621" y="3781"/>
                    <a:pt x="19657" y="3784"/>
                  </a:cubicBezTo>
                  <a:cubicBezTo>
                    <a:pt x="19694" y="3788"/>
                    <a:pt x="19719" y="3818"/>
                    <a:pt x="19716" y="3852"/>
                  </a:cubicBezTo>
                  <a:cubicBezTo>
                    <a:pt x="19711" y="3887"/>
                    <a:pt x="19680" y="3910"/>
                    <a:pt x="19643" y="3907"/>
                  </a:cubicBezTo>
                  <a:cubicBezTo>
                    <a:pt x="19608" y="3904"/>
                    <a:pt x="19582" y="3873"/>
                    <a:pt x="19585" y="3840"/>
                  </a:cubicBezTo>
                  <a:close/>
                  <a:moveTo>
                    <a:pt x="17408" y="3913"/>
                  </a:moveTo>
                  <a:cubicBezTo>
                    <a:pt x="17414" y="3864"/>
                    <a:pt x="17460" y="3829"/>
                    <a:pt x="17512" y="3833"/>
                  </a:cubicBezTo>
                  <a:cubicBezTo>
                    <a:pt x="17563" y="3840"/>
                    <a:pt x="17600" y="3882"/>
                    <a:pt x="17595" y="3932"/>
                  </a:cubicBezTo>
                  <a:cubicBezTo>
                    <a:pt x="17590" y="3979"/>
                    <a:pt x="17544" y="4016"/>
                    <a:pt x="17492" y="4010"/>
                  </a:cubicBezTo>
                  <a:cubicBezTo>
                    <a:pt x="17440" y="4005"/>
                    <a:pt x="17403" y="3961"/>
                    <a:pt x="17408" y="3913"/>
                  </a:cubicBezTo>
                  <a:close/>
                  <a:moveTo>
                    <a:pt x="15875" y="3880"/>
                  </a:moveTo>
                  <a:cubicBezTo>
                    <a:pt x="15880" y="3837"/>
                    <a:pt x="15921" y="3804"/>
                    <a:pt x="15967" y="3809"/>
                  </a:cubicBezTo>
                  <a:cubicBezTo>
                    <a:pt x="16013" y="3814"/>
                    <a:pt x="16048" y="3852"/>
                    <a:pt x="16043" y="3897"/>
                  </a:cubicBezTo>
                  <a:cubicBezTo>
                    <a:pt x="16038" y="3941"/>
                    <a:pt x="15996" y="3973"/>
                    <a:pt x="15951" y="3967"/>
                  </a:cubicBezTo>
                  <a:cubicBezTo>
                    <a:pt x="15903" y="3964"/>
                    <a:pt x="15870" y="3924"/>
                    <a:pt x="15875" y="3880"/>
                  </a:cubicBezTo>
                  <a:close/>
                  <a:moveTo>
                    <a:pt x="14324" y="3849"/>
                  </a:moveTo>
                  <a:cubicBezTo>
                    <a:pt x="14329" y="3803"/>
                    <a:pt x="14372" y="3770"/>
                    <a:pt x="14421" y="3775"/>
                  </a:cubicBezTo>
                  <a:cubicBezTo>
                    <a:pt x="14470" y="3779"/>
                    <a:pt x="14506" y="3820"/>
                    <a:pt x="14501" y="3867"/>
                  </a:cubicBezTo>
                  <a:cubicBezTo>
                    <a:pt x="14495" y="3913"/>
                    <a:pt x="14452" y="3946"/>
                    <a:pt x="14402" y="3941"/>
                  </a:cubicBezTo>
                  <a:cubicBezTo>
                    <a:pt x="14354" y="3937"/>
                    <a:pt x="14318" y="3895"/>
                    <a:pt x="14324" y="3849"/>
                  </a:cubicBezTo>
                  <a:close/>
                  <a:moveTo>
                    <a:pt x="10371" y="3700"/>
                  </a:moveTo>
                  <a:cubicBezTo>
                    <a:pt x="4448" y="4018"/>
                    <a:pt x="90" y="3844"/>
                    <a:pt x="31" y="3217"/>
                  </a:cubicBezTo>
                  <a:cubicBezTo>
                    <a:pt x="0" y="2885"/>
                    <a:pt x="1173" y="2483"/>
                    <a:pt x="3152" y="2079"/>
                  </a:cubicBezTo>
                  <a:cubicBezTo>
                    <a:pt x="3142" y="2059"/>
                    <a:pt x="3129" y="2043"/>
                    <a:pt x="3110" y="2032"/>
                  </a:cubicBezTo>
                  <a:cubicBezTo>
                    <a:pt x="3027" y="2005"/>
                    <a:pt x="2960" y="2068"/>
                    <a:pt x="2886" y="2014"/>
                  </a:cubicBezTo>
                  <a:cubicBezTo>
                    <a:pt x="2842" y="1972"/>
                    <a:pt x="2843" y="1940"/>
                    <a:pt x="2834" y="1885"/>
                  </a:cubicBezTo>
                  <a:cubicBezTo>
                    <a:pt x="2845" y="1836"/>
                    <a:pt x="2875" y="1784"/>
                    <a:pt x="2942" y="1778"/>
                  </a:cubicBezTo>
                  <a:cubicBezTo>
                    <a:pt x="3009" y="1772"/>
                    <a:pt x="3109" y="1740"/>
                    <a:pt x="3123" y="1830"/>
                  </a:cubicBezTo>
                  <a:cubicBezTo>
                    <a:pt x="3142" y="1894"/>
                    <a:pt x="3121" y="1985"/>
                    <a:pt x="3210" y="2006"/>
                  </a:cubicBezTo>
                  <a:cubicBezTo>
                    <a:pt x="3275" y="2018"/>
                    <a:pt x="3336" y="2019"/>
                    <a:pt x="3384" y="1975"/>
                  </a:cubicBezTo>
                  <a:cubicBezTo>
                    <a:pt x="3414" y="1938"/>
                    <a:pt x="3452" y="1894"/>
                    <a:pt x="3437" y="1840"/>
                  </a:cubicBezTo>
                  <a:cubicBezTo>
                    <a:pt x="3439" y="1790"/>
                    <a:pt x="3407" y="1747"/>
                    <a:pt x="3375" y="1715"/>
                  </a:cubicBezTo>
                  <a:cubicBezTo>
                    <a:pt x="3286" y="1683"/>
                    <a:pt x="3142" y="1798"/>
                    <a:pt x="3098" y="1662"/>
                  </a:cubicBezTo>
                  <a:cubicBezTo>
                    <a:pt x="3082" y="1621"/>
                    <a:pt x="3069" y="1554"/>
                    <a:pt x="3107" y="1515"/>
                  </a:cubicBezTo>
                  <a:cubicBezTo>
                    <a:pt x="3146" y="1476"/>
                    <a:pt x="3195" y="1442"/>
                    <a:pt x="3254" y="1446"/>
                  </a:cubicBezTo>
                  <a:cubicBezTo>
                    <a:pt x="3305" y="1461"/>
                    <a:pt x="3361" y="1482"/>
                    <a:pt x="3377" y="1536"/>
                  </a:cubicBezTo>
                  <a:cubicBezTo>
                    <a:pt x="3389" y="1590"/>
                    <a:pt x="3383" y="1666"/>
                    <a:pt x="3453" y="1688"/>
                  </a:cubicBezTo>
                  <a:cubicBezTo>
                    <a:pt x="3534" y="1680"/>
                    <a:pt x="3626" y="1690"/>
                    <a:pt x="3675" y="1614"/>
                  </a:cubicBezTo>
                  <a:cubicBezTo>
                    <a:pt x="3723" y="1540"/>
                    <a:pt x="3637" y="1451"/>
                    <a:pt x="3714" y="1386"/>
                  </a:cubicBezTo>
                  <a:cubicBezTo>
                    <a:pt x="3757" y="1353"/>
                    <a:pt x="3811" y="1348"/>
                    <a:pt x="3863" y="1340"/>
                  </a:cubicBezTo>
                  <a:cubicBezTo>
                    <a:pt x="3910" y="1353"/>
                    <a:pt x="3968" y="1378"/>
                    <a:pt x="3973" y="1429"/>
                  </a:cubicBezTo>
                  <a:cubicBezTo>
                    <a:pt x="3976" y="1478"/>
                    <a:pt x="3990" y="1536"/>
                    <a:pt x="4047" y="1555"/>
                  </a:cubicBezTo>
                  <a:cubicBezTo>
                    <a:pt x="4082" y="1575"/>
                    <a:pt x="4145" y="1584"/>
                    <a:pt x="4182" y="1564"/>
                  </a:cubicBezTo>
                  <a:cubicBezTo>
                    <a:pt x="4235" y="1539"/>
                    <a:pt x="4278" y="1494"/>
                    <a:pt x="4279" y="1437"/>
                  </a:cubicBezTo>
                  <a:cubicBezTo>
                    <a:pt x="4286" y="1388"/>
                    <a:pt x="4249" y="1338"/>
                    <a:pt x="4289" y="1295"/>
                  </a:cubicBezTo>
                  <a:cubicBezTo>
                    <a:pt x="4358" y="1248"/>
                    <a:pt x="4458" y="1214"/>
                    <a:pt x="4538" y="1266"/>
                  </a:cubicBezTo>
                  <a:cubicBezTo>
                    <a:pt x="4577" y="1312"/>
                    <a:pt x="4564" y="1377"/>
                    <a:pt x="4601" y="1420"/>
                  </a:cubicBezTo>
                  <a:cubicBezTo>
                    <a:pt x="4278" y="1584"/>
                    <a:pt x="4106" y="1816"/>
                    <a:pt x="4106" y="2075"/>
                  </a:cubicBezTo>
                  <a:cubicBezTo>
                    <a:pt x="4106" y="2575"/>
                    <a:pt x="4815" y="2926"/>
                    <a:pt x="5902" y="2926"/>
                  </a:cubicBezTo>
                  <a:cubicBezTo>
                    <a:pt x="7134" y="2926"/>
                    <a:pt x="7556" y="2429"/>
                    <a:pt x="7556" y="2346"/>
                  </a:cubicBezTo>
                  <a:lnTo>
                    <a:pt x="6582" y="2313"/>
                  </a:lnTo>
                  <a:cubicBezTo>
                    <a:pt x="6582" y="2469"/>
                    <a:pt x="6260" y="2578"/>
                    <a:pt x="5938" y="2578"/>
                  </a:cubicBezTo>
                  <a:cubicBezTo>
                    <a:pt x="5480" y="2578"/>
                    <a:pt x="5237" y="2416"/>
                    <a:pt x="5237" y="2217"/>
                  </a:cubicBezTo>
                  <a:lnTo>
                    <a:pt x="5244" y="2134"/>
                  </a:lnTo>
                  <a:lnTo>
                    <a:pt x="7577" y="2134"/>
                  </a:lnTo>
                  <a:cubicBezTo>
                    <a:pt x="7584" y="1905"/>
                    <a:pt x="7505" y="1666"/>
                    <a:pt x="7205" y="1473"/>
                  </a:cubicBezTo>
                  <a:cubicBezTo>
                    <a:pt x="6942" y="1305"/>
                    <a:pt x="6507" y="1202"/>
                    <a:pt x="6062" y="1179"/>
                  </a:cubicBezTo>
                  <a:cubicBezTo>
                    <a:pt x="6063" y="1177"/>
                    <a:pt x="6064" y="1176"/>
                    <a:pt x="6066" y="1174"/>
                  </a:cubicBezTo>
                  <a:cubicBezTo>
                    <a:pt x="6080" y="1115"/>
                    <a:pt x="6041" y="1037"/>
                    <a:pt x="6099" y="993"/>
                  </a:cubicBezTo>
                  <a:cubicBezTo>
                    <a:pt x="6155" y="951"/>
                    <a:pt x="6227" y="943"/>
                    <a:pt x="6294" y="963"/>
                  </a:cubicBezTo>
                  <a:cubicBezTo>
                    <a:pt x="6389" y="998"/>
                    <a:pt x="6339" y="1135"/>
                    <a:pt x="6451" y="1160"/>
                  </a:cubicBezTo>
                  <a:cubicBezTo>
                    <a:pt x="6508" y="1170"/>
                    <a:pt x="6546" y="1181"/>
                    <a:pt x="6591" y="1145"/>
                  </a:cubicBezTo>
                  <a:cubicBezTo>
                    <a:pt x="6694" y="1072"/>
                    <a:pt x="6562" y="917"/>
                    <a:pt x="6738" y="878"/>
                  </a:cubicBezTo>
                  <a:cubicBezTo>
                    <a:pt x="6822" y="859"/>
                    <a:pt x="6873" y="866"/>
                    <a:pt x="6906" y="922"/>
                  </a:cubicBezTo>
                  <a:cubicBezTo>
                    <a:pt x="6937" y="976"/>
                    <a:pt x="6923" y="1078"/>
                    <a:pt x="7004" y="1094"/>
                  </a:cubicBezTo>
                  <a:cubicBezTo>
                    <a:pt x="7045" y="1102"/>
                    <a:pt x="7105" y="1100"/>
                    <a:pt x="7161" y="1089"/>
                  </a:cubicBezTo>
                  <a:lnTo>
                    <a:pt x="8382" y="2082"/>
                  </a:lnTo>
                  <a:lnTo>
                    <a:pt x="7197" y="2890"/>
                  </a:lnTo>
                  <a:lnTo>
                    <a:pt x="8263" y="2890"/>
                  </a:lnTo>
                  <a:lnTo>
                    <a:pt x="8868" y="2477"/>
                  </a:lnTo>
                  <a:lnTo>
                    <a:pt x="10371" y="3700"/>
                  </a:lnTo>
                  <a:close/>
                  <a:moveTo>
                    <a:pt x="3735" y="1737"/>
                  </a:moveTo>
                  <a:cubicBezTo>
                    <a:pt x="3726" y="1807"/>
                    <a:pt x="3780" y="1869"/>
                    <a:pt x="3854" y="1877"/>
                  </a:cubicBezTo>
                  <a:cubicBezTo>
                    <a:pt x="3928" y="1883"/>
                    <a:pt x="3994" y="1832"/>
                    <a:pt x="4002" y="1764"/>
                  </a:cubicBezTo>
                  <a:cubicBezTo>
                    <a:pt x="4010" y="1693"/>
                    <a:pt x="3956" y="1631"/>
                    <a:pt x="3882" y="1623"/>
                  </a:cubicBezTo>
                  <a:cubicBezTo>
                    <a:pt x="3809" y="1617"/>
                    <a:pt x="3742" y="1667"/>
                    <a:pt x="3735" y="1737"/>
                  </a:cubicBezTo>
                  <a:close/>
                  <a:moveTo>
                    <a:pt x="15423" y="4096"/>
                  </a:moveTo>
                  <a:cubicBezTo>
                    <a:pt x="15460" y="4099"/>
                    <a:pt x="15489" y="4133"/>
                    <a:pt x="15485" y="4168"/>
                  </a:cubicBezTo>
                  <a:cubicBezTo>
                    <a:pt x="15481" y="4204"/>
                    <a:pt x="15446" y="4231"/>
                    <a:pt x="15408" y="4228"/>
                  </a:cubicBezTo>
                  <a:cubicBezTo>
                    <a:pt x="15369" y="4225"/>
                    <a:pt x="15341" y="4192"/>
                    <a:pt x="15345" y="4155"/>
                  </a:cubicBezTo>
                  <a:cubicBezTo>
                    <a:pt x="15349" y="4119"/>
                    <a:pt x="15384" y="4092"/>
                    <a:pt x="15423" y="4096"/>
                  </a:cubicBezTo>
                  <a:close/>
                  <a:moveTo>
                    <a:pt x="16969" y="4124"/>
                  </a:moveTo>
                  <a:cubicBezTo>
                    <a:pt x="17013" y="4128"/>
                    <a:pt x="17044" y="4166"/>
                    <a:pt x="17040" y="4206"/>
                  </a:cubicBezTo>
                  <a:cubicBezTo>
                    <a:pt x="17036" y="4248"/>
                    <a:pt x="16996" y="4278"/>
                    <a:pt x="16952" y="4274"/>
                  </a:cubicBezTo>
                  <a:cubicBezTo>
                    <a:pt x="16909" y="4269"/>
                    <a:pt x="16877" y="4233"/>
                    <a:pt x="16882" y="4191"/>
                  </a:cubicBezTo>
                  <a:cubicBezTo>
                    <a:pt x="16886" y="4149"/>
                    <a:pt x="16926" y="4120"/>
                    <a:pt x="16969" y="4124"/>
                  </a:cubicBezTo>
                  <a:close/>
                  <a:moveTo>
                    <a:pt x="18511" y="4168"/>
                  </a:moveTo>
                  <a:cubicBezTo>
                    <a:pt x="18553" y="4172"/>
                    <a:pt x="18583" y="4207"/>
                    <a:pt x="18578" y="4245"/>
                  </a:cubicBezTo>
                  <a:cubicBezTo>
                    <a:pt x="18573" y="4285"/>
                    <a:pt x="18537" y="4314"/>
                    <a:pt x="18496" y="4309"/>
                  </a:cubicBezTo>
                  <a:cubicBezTo>
                    <a:pt x="18454" y="4306"/>
                    <a:pt x="18425" y="4270"/>
                    <a:pt x="18429" y="4231"/>
                  </a:cubicBezTo>
                  <a:cubicBezTo>
                    <a:pt x="18433" y="4192"/>
                    <a:pt x="18470" y="4164"/>
                    <a:pt x="18511" y="4168"/>
                  </a:cubicBezTo>
                  <a:close/>
                  <a:moveTo>
                    <a:pt x="20056" y="4249"/>
                  </a:moveTo>
                  <a:cubicBezTo>
                    <a:pt x="20079" y="4251"/>
                    <a:pt x="20096" y="4271"/>
                    <a:pt x="20094" y="4293"/>
                  </a:cubicBezTo>
                  <a:cubicBezTo>
                    <a:pt x="20091" y="4315"/>
                    <a:pt x="20070" y="4331"/>
                    <a:pt x="20047" y="4328"/>
                  </a:cubicBezTo>
                  <a:cubicBezTo>
                    <a:pt x="20024" y="4326"/>
                    <a:pt x="20007" y="4306"/>
                    <a:pt x="20009" y="4284"/>
                  </a:cubicBezTo>
                  <a:cubicBezTo>
                    <a:pt x="20012" y="4262"/>
                    <a:pt x="20033" y="4245"/>
                    <a:pt x="20056" y="4249"/>
                  </a:cubicBezTo>
                  <a:close/>
                  <a:moveTo>
                    <a:pt x="20654" y="4089"/>
                  </a:moveTo>
                  <a:cubicBezTo>
                    <a:pt x="20708" y="4093"/>
                    <a:pt x="20747" y="4139"/>
                    <a:pt x="20741" y="4190"/>
                  </a:cubicBezTo>
                  <a:cubicBezTo>
                    <a:pt x="20736" y="4241"/>
                    <a:pt x="20687" y="4278"/>
                    <a:pt x="20633" y="4272"/>
                  </a:cubicBezTo>
                  <a:cubicBezTo>
                    <a:pt x="20580" y="4267"/>
                    <a:pt x="20540" y="4222"/>
                    <a:pt x="20546" y="4170"/>
                  </a:cubicBezTo>
                  <a:cubicBezTo>
                    <a:pt x="20552" y="4119"/>
                    <a:pt x="20600" y="4083"/>
                    <a:pt x="20654" y="4089"/>
                  </a:cubicBezTo>
                  <a:close/>
                  <a:moveTo>
                    <a:pt x="22192" y="4164"/>
                  </a:moveTo>
                  <a:cubicBezTo>
                    <a:pt x="22225" y="4166"/>
                    <a:pt x="22250" y="4194"/>
                    <a:pt x="22246" y="4226"/>
                  </a:cubicBezTo>
                  <a:cubicBezTo>
                    <a:pt x="22244" y="4257"/>
                    <a:pt x="22213" y="4281"/>
                    <a:pt x="22180" y="4277"/>
                  </a:cubicBezTo>
                  <a:cubicBezTo>
                    <a:pt x="22146" y="4274"/>
                    <a:pt x="22122" y="4245"/>
                    <a:pt x="22125" y="4214"/>
                  </a:cubicBezTo>
                  <a:cubicBezTo>
                    <a:pt x="22129" y="4183"/>
                    <a:pt x="22159" y="4160"/>
                    <a:pt x="22192" y="4164"/>
                  </a:cubicBezTo>
                  <a:close/>
                  <a:moveTo>
                    <a:pt x="22794" y="4032"/>
                  </a:moveTo>
                  <a:cubicBezTo>
                    <a:pt x="22847" y="4038"/>
                    <a:pt x="22887" y="4083"/>
                    <a:pt x="22882" y="4135"/>
                  </a:cubicBezTo>
                  <a:cubicBezTo>
                    <a:pt x="22875" y="4185"/>
                    <a:pt x="22827" y="4222"/>
                    <a:pt x="22773" y="4217"/>
                  </a:cubicBezTo>
                  <a:cubicBezTo>
                    <a:pt x="22719" y="4212"/>
                    <a:pt x="22680" y="4167"/>
                    <a:pt x="22686" y="4115"/>
                  </a:cubicBezTo>
                  <a:cubicBezTo>
                    <a:pt x="22691" y="4064"/>
                    <a:pt x="22740" y="4028"/>
                    <a:pt x="22794" y="4032"/>
                  </a:cubicBezTo>
                  <a:close/>
                  <a:moveTo>
                    <a:pt x="23397" y="3914"/>
                  </a:moveTo>
                  <a:cubicBezTo>
                    <a:pt x="23461" y="3920"/>
                    <a:pt x="23508" y="3975"/>
                    <a:pt x="23501" y="4037"/>
                  </a:cubicBezTo>
                  <a:cubicBezTo>
                    <a:pt x="23494" y="4096"/>
                    <a:pt x="23437" y="4141"/>
                    <a:pt x="23373" y="4134"/>
                  </a:cubicBezTo>
                  <a:cubicBezTo>
                    <a:pt x="23308" y="4128"/>
                    <a:pt x="23262" y="4073"/>
                    <a:pt x="23268" y="4013"/>
                  </a:cubicBezTo>
                  <a:cubicBezTo>
                    <a:pt x="23274" y="3952"/>
                    <a:pt x="23333" y="3908"/>
                    <a:pt x="23397" y="3914"/>
                  </a:cubicBezTo>
                  <a:close/>
                  <a:moveTo>
                    <a:pt x="24937" y="4007"/>
                  </a:moveTo>
                  <a:cubicBezTo>
                    <a:pt x="24970" y="4010"/>
                    <a:pt x="24995" y="4038"/>
                    <a:pt x="24990" y="4071"/>
                  </a:cubicBezTo>
                  <a:cubicBezTo>
                    <a:pt x="24987" y="4102"/>
                    <a:pt x="24957" y="4125"/>
                    <a:pt x="24924" y="4122"/>
                  </a:cubicBezTo>
                  <a:cubicBezTo>
                    <a:pt x="24890" y="4118"/>
                    <a:pt x="24867" y="4090"/>
                    <a:pt x="24870" y="4059"/>
                  </a:cubicBezTo>
                  <a:cubicBezTo>
                    <a:pt x="24873" y="4027"/>
                    <a:pt x="24903" y="4004"/>
                    <a:pt x="24937" y="4007"/>
                  </a:cubicBezTo>
                  <a:close/>
                  <a:moveTo>
                    <a:pt x="25536" y="3892"/>
                  </a:moveTo>
                  <a:cubicBezTo>
                    <a:pt x="25580" y="3896"/>
                    <a:pt x="25612" y="3933"/>
                    <a:pt x="25608" y="3974"/>
                  </a:cubicBezTo>
                  <a:cubicBezTo>
                    <a:pt x="25602" y="4016"/>
                    <a:pt x="25564" y="4045"/>
                    <a:pt x="25520" y="4041"/>
                  </a:cubicBezTo>
                  <a:cubicBezTo>
                    <a:pt x="25476" y="4037"/>
                    <a:pt x="25444" y="4000"/>
                    <a:pt x="25448" y="3959"/>
                  </a:cubicBezTo>
                  <a:cubicBezTo>
                    <a:pt x="25453" y="3917"/>
                    <a:pt x="25493" y="3887"/>
                    <a:pt x="25536" y="3892"/>
                  </a:cubicBezTo>
                  <a:close/>
                  <a:moveTo>
                    <a:pt x="26132" y="3783"/>
                  </a:moveTo>
                  <a:cubicBezTo>
                    <a:pt x="26183" y="3788"/>
                    <a:pt x="26220" y="3831"/>
                    <a:pt x="26215" y="3880"/>
                  </a:cubicBezTo>
                  <a:cubicBezTo>
                    <a:pt x="26210" y="3928"/>
                    <a:pt x="26164" y="3964"/>
                    <a:pt x="26113" y="3959"/>
                  </a:cubicBezTo>
                  <a:cubicBezTo>
                    <a:pt x="26061" y="3955"/>
                    <a:pt x="26023" y="3910"/>
                    <a:pt x="26029" y="3862"/>
                  </a:cubicBezTo>
                  <a:cubicBezTo>
                    <a:pt x="26034" y="3813"/>
                    <a:pt x="26080" y="3778"/>
                    <a:pt x="26132" y="3783"/>
                  </a:cubicBezTo>
                  <a:close/>
                  <a:moveTo>
                    <a:pt x="26723" y="3685"/>
                  </a:moveTo>
                  <a:cubicBezTo>
                    <a:pt x="26774" y="3690"/>
                    <a:pt x="26812" y="3732"/>
                    <a:pt x="26807" y="3781"/>
                  </a:cubicBezTo>
                  <a:cubicBezTo>
                    <a:pt x="26801" y="3830"/>
                    <a:pt x="26755" y="3866"/>
                    <a:pt x="26703" y="3860"/>
                  </a:cubicBezTo>
                  <a:cubicBezTo>
                    <a:pt x="26651" y="3855"/>
                    <a:pt x="26615" y="3811"/>
                    <a:pt x="26620" y="3763"/>
                  </a:cubicBezTo>
                  <a:cubicBezTo>
                    <a:pt x="26625" y="3714"/>
                    <a:pt x="26671" y="3679"/>
                    <a:pt x="26723" y="3685"/>
                  </a:cubicBezTo>
                  <a:close/>
                  <a:moveTo>
                    <a:pt x="27324" y="3586"/>
                  </a:moveTo>
                  <a:cubicBezTo>
                    <a:pt x="27375" y="3591"/>
                    <a:pt x="27412" y="3635"/>
                    <a:pt x="27408" y="3684"/>
                  </a:cubicBezTo>
                  <a:cubicBezTo>
                    <a:pt x="27402" y="3732"/>
                    <a:pt x="27356" y="3768"/>
                    <a:pt x="27305" y="3763"/>
                  </a:cubicBezTo>
                  <a:cubicBezTo>
                    <a:pt x="27253" y="3758"/>
                    <a:pt x="27215" y="3714"/>
                    <a:pt x="27221" y="3664"/>
                  </a:cubicBezTo>
                  <a:cubicBezTo>
                    <a:pt x="27226" y="3616"/>
                    <a:pt x="27272" y="3582"/>
                    <a:pt x="27324" y="3586"/>
                  </a:cubicBezTo>
                  <a:close/>
                  <a:moveTo>
                    <a:pt x="27923" y="3504"/>
                  </a:moveTo>
                  <a:cubicBezTo>
                    <a:pt x="27969" y="3508"/>
                    <a:pt x="28003" y="3547"/>
                    <a:pt x="27998" y="3591"/>
                  </a:cubicBezTo>
                  <a:cubicBezTo>
                    <a:pt x="27993" y="3635"/>
                    <a:pt x="27952" y="3667"/>
                    <a:pt x="27906" y="3662"/>
                  </a:cubicBezTo>
                  <a:cubicBezTo>
                    <a:pt x="27859" y="3658"/>
                    <a:pt x="27825" y="3620"/>
                    <a:pt x="27830" y="3574"/>
                  </a:cubicBezTo>
                  <a:cubicBezTo>
                    <a:pt x="27835" y="3531"/>
                    <a:pt x="27877" y="3498"/>
                    <a:pt x="27923" y="3504"/>
                  </a:cubicBezTo>
                  <a:close/>
                  <a:moveTo>
                    <a:pt x="28519" y="3425"/>
                  </a:moveTo>
                  <a:cubicBezTo>
                    <a:pt x="28552" y="3427"/>
                    <a:pt x="28577" y="3456"/>
                    <a:pt x="28573" y="3488"/>
                  </a:cubicBezTo>
                  <a:cubicBezTo>
                    <a:pt x="28569" y="3519"/>
                    <a:pt x="28540" y="3542"/>
                    <a:pt x="28506" y="3539"/>
                  </a:cubicBezTo>
                  <a:cubicBezTo>
                    <a:pt x="28474" y="3535"/>
                    <a:pt x="28448" y="3507"/>
                    <a:pt x="28451" y="3475"/>
                  </a:cubicBezTo>
                  <a:cubicBezTo>
                    <a:pt x="28455" y="3444"/>
                    <a:pt x="28485" y="3421"/>
                    <a:pt x="28519" y="3425"/>
                  </a:cubicBezTo>
                  <a:close/>
                  <a:moveTo>
                    <a:pt x="28167" y="3139"/>
                  </a:moveTo>
                  <a:cubicBezTo>
                    <a:pt x="28234" y="3146"/>
                    <a:pt x="28282" y="3203"/>
                    <a:pt x="28276" y="3266"/>
                  </a:cubicBezTo>
                  <a:cubicBezTo>
                    <a:pt x="28268" y="3329"/>
                    <a:pt x="28209" y="3375"/>
                    <a:pt x="28141" y="3369"/>
                  </a:cubicBezTo>
                  <a:cubicBezTo>
                    <a:pt x="28075" y="3361"/>
                    <a:pt x="28026" y="3306"/>
                    <a:pt x="28033" y="3243"/>
                  </a:cubicBezTo>
                  <a:cubicBezTo>
                    <a:pt x="28040" y="3179"/>
                    <a:pt x="28100" y="3133"/>
                    <a:pt x="28167" y="3139"/>
                  </a:cubicBezTo>
                  <a:close/>
                  <a:moveTo>
                    <a:pt x="27571" y="3225"/>
                  </a:moveTo>
                  <a:cubicBezTo>
                    <a:pt x="27645" y="3232"/>
                    <a:pt x="27700" y="3295"/>
                    <a:pt x="27692" y="3366"/>
                  </a:cubicBezTo>
                  <a:cubicBezTo>
                    <a:pt x="27684" y="3435"/>
                    <a:pt x="27617" y="3488"/>
                    <a:pt x="27543" y="3480"/>
                  </a:cubicBezTo>
                  <a:cubicBezTo>
                    <a:pt x="27468" y="3472"/>
                    <a:pt x="27414" y="3409"/>
                    <a:pt x="27421" y="3338"/>
                  </a:cubicBezTo>
                  <a:cubicBezTo>
                    <a:pt x="27429" y="3268"/>
                    <a:pt x="27496" y="3217"/>
                    <a:pt x="27571" y="3225"/>
                  </a:cubicBezTo>
                  <a:close/>
                  <a:moveTo>
                    <a:pt x="27825" y="2891"/>
                  </a:moveTo>
                  <a:cubicBezTo>
                    <a:pt x="27904" y="2898"/>
                    <a:pt x="27963" y="2967"/>
                    <a:pt x="27953" y="3042"/>
                  </a:cubicBezTo>
                  <a:cubicBezTo>
                    <a:pt x="27946" y="3117"/>
                    <a:pt x="27874" y="3172"/>
                    <a:pt x="27795" y="3165"/>
                  </a:cubicBezTo>
                  <a:cubicBezTo>
                    <a:pt x="27714" y="3156"/>
                    <a:pt x="27657" y="3089"/>
                    <a:pt x="27665" y="3013"/>
                  </a:cubicBezTo>
                  <a:cubicBezTo>
                    <a:pt x="27673" y="2938"/>
                    <a:pt x="27745" y="2883"/>
                    <a:pt x="27825" y="2891"/>
                  </a:cubicBezTo>
                  <a:close/>
                  <a:moveTo>
                    <a:pt x="28412" y="2824"/>
                  </a:moveTo>
                  <a:cubicBezTo>
                    <a:pt x="28479" y="2831"/>
                    <a:pt x="28527" y="2887"/>
                    <a:pt x="28520" y="2950"/>
                  </a:cubicBezTo>
                  <a:cubicBezTo>
                    <a:pt x="28514" y="3014"/>
                    <a:pt x="28454" y="3060"/>
                    <a:pt x="28387" y="3053"/>
                  </a:cubicBezTo>
                  <a:cubicBezTo>
                    <a:pt x="28320" y="3045"/>
                    <a:pt x="28271" y="2990"/>
                    <a:pt x="28278" y="2926"/>
                  </a:cubicBezTo>
                  <a:cubicBezTo>
                    <a:pt x="28286" y="2863"/>
                    <a:pt x="28345" y="2817"/>
                    <a:pt x="28412" y="2824"/>
                  </a:cubicBezTo>
                  <a:close/>
                  <a:moveTo>
                    <a:pt x="28763" y="3083"/>
                  </a:moveTo>
                  <a:cubicBezTo>
                    <a:pt x="28810" y="3088"/>
                    <a:pt x="28843" y="3127"/>
                    <a:pt x="28839" y="3171"/>
                  </a:cubicBezTo>
                  <a:cubicBezTo>
                    <a:pt x="28833" y="3214"/>
                    <a:pt x="28792" y="3246"/>
                    <a:pt x="28745" y="3241"/>
                  </a:cubicBezTo>
                  <a:cubicBezTo>
                    <a:pt x="28700" y="3237"/>
                    <a:pt x="28666" y="3198"/>
                    <a:pt x="28671" y="3155"/>
                  </a:cubicBezTo>
                  <a:cubicBezTo>
                    <a:pt x="28676" y="3110"/>
                    <a:pt x="28717" y="3079"/>
                    <a:pt x="28763" y="3083"/>
                  </a:cubicBezTo>
                  <a:close/>
                  <a:moveTo>
                    <a:pt x="29008" y="2773"/>
                  </a:moveTo>
                  <a:cubicBezTo>
                    <a:pt x="29050" y="2778"/>
                    <a:pt x="29079" y="2812"/>
                    <a:pt x="29074" y="2851"/>
                  </a:cubicBezTo>
                  <a:cubicBezTo>
                    <a:pt x="29070" y="2890"/>
                    <a:pt x="29033" y="2918"/>
                    <a:pt x="28993" y="2914"/>
                  </a:cubicBezTo>
                  <a:cubicBezTo>
                    <a:pt x="28950" y="2909"/>
                    <a:pt x="28922" y="2875"/>
                    <a:pt x="28925" y="2837"/>
                  </a:cubicBezTo>
                  <a:cubicBezTo>
                    <a:pt x="28930" y="2798"/>
                    <a:pt x="28967" y="2769"/>
                    <a:pt x="29008" y="2773"/>
                  </a:cubicBezTo>
                  <a:close/>
                  <a:moveTo>
                    <a:pt x="28650" y="2549"/>
                  </a:moveTo>
                  <a:cubicBezTo>
                    <a:pt x="28691" y="2552"/>
                    <a:pt x="28720" y="2588"/>
                    <a:pt x="28716" y="2626"/>
                  </a:cubicBezTo>
                  <a:cubicBezTo>
                    <a:pt x="28712" y="2666"/>
                    <a:pt x="28675" y="2694"/>
                    <a:pt x="28634" y="2689"/>
                  </a:cubicBezTo>
                  <a:cubicBezTo>
                    <a:pt x="28593" y="2686"/>
                    <a:pt x="28562" y="2651"/>
                    <a:pt x="28567" y="2612"/>
                  </a:cubicBezTo>
                  <a:cubicBezTo>
                    <a:pt x="28571" y="2573"/>
                    <a:pt x="28609" y="2544"/>
                    <a:pt x="28650" y="2549"/>
                  </a:cubicBezTo>
                  <a:close/>
                  <a:moveTo>
                    <a:pt x="28299" y="2344"/>
                  </a:moveTo>
                  <a:cubicBezTo>
                    <a:pt x="28327" y="2347"/>
                    <a:pt x="28348" y="2371"/>
                    <a:pt x="28345" y="2398"/>
                  </a:cubicBezTo>
                  <a:cubicBezTo>
                    <a:pt x="28342" y="2424"/>
                    <a:pt x="28316" y="2444"/>
                    <a:pt x="28288" y="2440"/>
                  </a:cubicBezTo>
                  <a:cubicBezTo>
                    <a:pt x="28259" y="2439"/>
                    <a:pt x="28239" y="2414"/>
                    <a:pt x="28242" y="2388"/>
                  </a:cubicBezTo>
                  <a:cubicBezTo>
                    <a:pt x="28245" y="2361"/>
                    <a:pt x="28271" y="2342"/>
                    <a:pt x="28299" y="2344"/>
                  </a:cubicBezTo>
                  <a:close/>
                  <a:moveTo>
                    <a:pt x="28062" y="2588"/>
                  </a:moveTo>
                  <a:cubicBezTo>
                    <a:pt x="28134" y="2596"/>
                    <a:pt x="28187" y="2656"/>
                    <a:pt x="28178" y="2725"/>
                  </a:cubicBezTo>
                  <a:cubicBezTo>
                    <a:pt x="28171" y="2792"/>
                    <a:pt x="28106" y="2842"/>
                    <a:pt x="28034" y="2835"/>
                  </a:cubicBezTo>
                  <a:cubicBezTo>
                    <a:pt x="27963" y="2828"/>
                    <a:pt x="27910" y="2766"/>
                    <a:pt x="27917" y="2698"/>
                  </a:cubicBezTo>
                  <a:cubicBezTo>
                    <a:pt x="27925" y="2630"/>
                    <a:pt x="27989" y="2580"/>
                    <a:pt x="28062" y="2588"/>
                  </a:cubicBezTo>
                  <a:close/>
                  <a:moveTo>
                    <a:pt x="27716" y="2368"/>
                  </a:moveTo>
                  <a:cubicBezTo>
                    <a:pt x="27788" y="2375"/>
                    <a:pt x="27840" y="2436"/>
                    <a:pt x="27833" y="2504"/>
                  </a:cubicBezTo>
                  <a:cubicBezTo>
                    <a:pt x="27825" y="2573"/>
                    <a:pt x="27760" y="2621"/>
                    <a:pt x="27689" y="2615"/>
                  </a:cubicBezTo>
                  <a:cubicBezTo>
                    <a:pt x="27617" y="2607"/>
                    <a:pt x="27564" y="2546"/>
                    <a:pt x="27572" y="2479"/>
                  </a:cubicBezTo>
                  <a:cubicBezTo>
                    <a:pt x="27580" y="2410"/>
                    <a:pt x="27644" y="2361"/>
                    <a:pt x="27716" y="2368"/>
                  </a:cubicBezTo>
                  <a:close/>
                  <a:moveTo>
                    <a:pt x="27353" y="2156"/>
                  </a:moveTo>
                  <a:cubicBezTo>
                    <a:pt x="27417" y="2162"/>
                    <a:pt x="27464" y="2218"/>
                    <a:pt x="27457" y="2278"/>
                  </a:cubicBezTo>
                  <a:cubicBezTo>
                    <a:pt x="27451" y="2339"/>
                    <a:pt x="27393" y="2383"/>
                    <a:pt x="27328" y="2377"/>
                  </a:cubicBezTo>
                  <a:cubicBezTo>
                    <a:pt x="27264" y="2370"/>
                    <a:pt x="27217" y="2316"/>
                    <a:pt x="27224" y="2255"/>
                  </a:cubicBezTo>
                  <a:cubicBezTo>
                    <a:pt x="27231" y="2194"/>
                    <a:pt x="27288" y="2149"/>
                    <a:pt x="27353" y="2156"/>
                  </a:cubicBezTo>
                  <a:close/>
                  <a:moveTo>
                    <a:pt x="27003" y="1975"/>
                  </a:moveTo>
                  <a:cubicBezTo>
                    <a:pt x="27039" y="1979"/>
                    <a:pt x="27065" y="2009"/>
                    <a:pt x="27061" y="2043"/>
                  </a:cubicBezTo>
                  <a:cubicBezTo>
                    <a:pt x="27058" y="2078"/>
                    <a:pt x="27026" y="2102"/>
                    <a:pt x="26989" y="2099"/>
                  </a:cubicBezTo>
                  <a:cubicBezTo>
                    <a:pt x="26953" y="2095"/>
                    <a:pt x="26927" y="2065"/>
                    <a:pt x="26932" y="2032"/>
                  </a:cubicBezTo>
                  <a:cubicBezTo>
                    <a:pt x="26934" y="1996"/>
                    <a:pt x="26967" y="1972"/>
                    <a:pt x="27003" y="1975"/>
                  </a:cubicBezTo>
                  <a:close/>
                  <a:moveTo>
                    <a:pt x="9207" y="571"/>
                  </a:moveTo>
                  <a:cubicBezTo>
                    <a:pt x="9243" y="574"/>
                    <a:pt x="9269" y="605"/>
                    <a:pt x="9265" y="640"/>
                  </a:cubicBezTo>
                  <a:cubicBezTo>
                    <a:pt x="9262" y="674"/>
                    <a:pt x="9230" y="697"/>
                    <a:pt x="9193" y="694"/>
                  </a:cubicBezTo>
                  <a:cubicBezTo>
                    <a:pt x="9157" y="690"/>
                    <a:pt x="9131" y="661"/>
                    <a:pt x="9135" y="627"/>
                  </a:cubicBezTo>
                  <a:cubicBezTo>
                    <a:pt x="9138" y="592"/>
                    <a:pt x="9171" y="568"/>
                    <a:pt x="9207" y="571"/>
                  </a:cubicBezTo>
                  <a:close/>
                  <a:moveTo>
                    <a:pt x="8617" y="633"/>
                  </a:moveTo>
                  <a:cubicBezTo>
                    <a:pt x="8676" y="639"/>
                    <a:pt x="8718" y="689"/>
                    <a:pt x="8713" y="745"/>
                  </a:cubicBezTo>
                  <a:cubicBezTo>
                    <a:pt x="8706" y="801"/>
                    <a:pt x="8653" y="842"/>
                    <a:pt x="8594" y="836"/>
                  </a:cubicBezTo>
                  <a:cubicBezTo>
                    <a:pt x="8535" y="830"/>
                    <a:pt x="8492" y="780"/>
                    <a:pt x="8499" y="724"/>
                  </a:cubicBezTo>
                  <a:cubicBezTo>
                    <a:pt x="8504" y="668"/>
                    <a:pt x="8557" y="628"/>
                    <a:pt x="8617" y="633"/>
                  </a:cubicBezTo>
                  <a:close/>
                  <a:moveTo>
                    <a:pt x="5876" y="786"/>
                  </a:moveTo>
                  <a:cubicBezTo>
                    <a:pt x="5935" y="793"/>
                    <a:pt x="5978" y="842"/>
                    <a:pt x="5972" y="898"/>
                  </a:cubicBezTo>
                  <a:cubicBezTo>
                    <a:pt x="5966" y="954"/>
                    <a:pt x="5913" y="995"/>
                    <a:pt x="5853" y="989"/>
                  </a:cubicBezTo>
                  <a:cubicBezTo>
                    <a:pt x="5794" y="982"/>
                    <a:pt x="5751" y="933"/>
                    <a:pt x="5758" y="877"/>
                  </a:cubicBezTo>
                  <a:cubicBezTo>
                    <a:pt x="5763" y="821"/>
                    <a:pt x="5817" y="780"/>
                    <a:pt x="5876" y="786"/>
                  </a:cubicBezTo>
                  <a:close/>
                  <a:moveTo>
                    <a:pt x="5287" y="871"/>
                  </a:moveTo>
                  <a:cubicBezTo>
                    <a:pt x="5353" y="878"/>
                    <a:pt x="5402" y="935"/>
                    <a:pt x="5395" y="998"/>
                  </a:cubicBezTo>
                  <a:cubicBezTo>
                    <a:pt x="5388" y="1061"/>
                    <a:pt x="5328" y="1107"/>
                    <a:pt x="5261" y="1101"/>
                  </a:cubicBezTo>
                  <a:cubicBezTo>
                    <a:pt x="5194" y="1094"/>
                    <a:pt x="5145" y="1037"/>
                    <a:pt x="5153" y="974"/>
                  </a:cubicBezTo>
                  <a:cubicBezTo>
                    <a:pt x="5159" y="911"/>
                    <a:pt x="5219" y="864"/>
                    <a:pt x="5287" y="871"/>
                  </a:cubicBezTo>
                  <a:close/>
                  <a:moveTo>
                    <a:pt x="4692" y="967"/>
                  </a:moveTo>
                  <a:cubicBezTo>
                    <a:pt x="4759" y="974"/>
                    <a:pt x="4808" y="1031"/>
                    <a:pt x="4801" y="1093"/>
                  </a:cubicBezTo>
                  <a:cubicBezTo>
                    <a:pt x="4794" y="1157"/>
                    <a:pt x="4734" y="1202"/>
                    <a:pt x="4667" y="1196"/>
                  </a:cubicBezTo>
                  <a:cubicBezTo>
                    <a:pt x="4600" y="1190"/>
                    <a:pt x="4552" y="1133"/>
                    <a:pt x="4558" y="1070"/>
                  </a:cubicBezTo>
                  <a:cubicBezTo>
                    <a:pt x="4565" y="1006"/>
                    <a:pt x="4625" y="961"/>
                    <a:pt x="4692" y="967"/>
                  </a:cubicBezTo>
                  <a:close/>
                  <a:moveTo>
                    <a:pt x="4092" y="1062"/>
                  </a:moveTo>
                  <a:cubicBezTo>
                    <a:pt x="4159" y="1067"/>
                    <a:pt x="4208" y="1125"/>
                    <a:pt x="4201" y="1188"/>
                  </a:cubicBezTo>
                  <a:cubicBezTo>
                    <a:pt x="4193" y="1251"/>
                    <a:pt x="4134" y="1298"/>
                    <a:pt x="4066" y="1291"/>
                  </a:cubicBezTo>
                  <a:cubicBezTo>
                    <a:pt x="3999" y="1284"/>
                    <a:pt x="3951" y="1227"/>
                    <a:pt x="3958" y="1164"/>
                  </a:cubicBezTo>
                  <a:cubicBezTo>
                    <a:pt x="3965" y="1101"/>
                    <a:pt x="4025" y="1055"/>
                    <a:pt x="4092" y="1062"/>
                  </a:cubicBezTo>
                  <a:close/>
                  <a:moveTo>
                    <a:pt x="3494" y="1160"/>
                  </a:moveTo>
                  <a:cubicBezTo>
                    <a:pt x="3561" y="1166"/>
                    <a:pt x="3610" y="1222"/>
                    <a:pt x="3602" y="1286"/>
                  </a:cubicBezTo>
                  <a:cubicBezTo>
                    <a:pt x="3595" y="1350"/>
                    <a:pt x="3535" y="1395"/>
                    <a:pt x="3468" y="1389"/>
                  </a:cubicBezTo>
                  <a:cubicBezTo>
                    <a:pt x="3401" y="1382"/>
                    <a:pt x="3353" y="1326"/>
                    <a:pt x="3360" y="1261"/>
                  </a:cubicBezTo>
                  <a:cubicBezTo>
                    <a:pt x="3367" y="1199"/>
                    <a:pt x="3427" y="1153"/>
                    <a:pt x="3494" y="1160"/>
                  </a:cubicBezTo>
                  <a:close/>
                  <a:moveTo>
                    <a:pt x="2896" y="1256"/>
                  </a:moveTo>
                  <a:cubicBezTo>
                    <a:pt x="2961" y="1261"/>
                    <a:pt x="3007" y="1317"/>
                    <a:pt x="3001" y="1377"/>
                  </a:cubicBezTo>
                  <a:cubicBezTo>
                    <a:pt x="2994" y="1439"/>
                    <a:pt x="2937" y="1482"/>
                    <a:pt x="2872" y="1476"/>
                  </a:cubicBezTo>
                  <a:cubicBezTo>
                    <a:pt x="2808" y="1470"/>
                    <a:pt x="2761" y="1416"/>
                    <a:pt x="2768" y="1354"/>
                  </a:cubicBezTo>
                  <a:cubicBezTo>
                    <a:pt x="2775" y="1293"/>
                    <a:pt x="2832" y="1249"/>
                    <a:pt x="2896" y="1256"/>
                  </a:cubicBezTo>
                  <a:close/>
                  <a:moveTo>
                    <a:pt x="2297" y="1376"/>
                  </a:moveTo>
                  <a:cubicBezTo>
                    <a:pt x="2348" y="1381"/>
                    <a:pt x="2385" y="1424"/>
                    <a:pt x="2381" y="1473"/>
                  </a:cubicBezTo>
                  <a:cubicBezTo>
                    <a:pt x="2375" y="1522"/>
                    <a:pt x="2328" y="1557"/>
                    <a:pt x="2277" y="1552"/>
                  </a:cubicBezTo>
                  <a:cubicBezTo>
                    <a:pt x="2225" y="1547"/>
                    <a:pt x="2188" y="1504"/>
                    <a:pt x="2193" y="1455"/>
                  </a:cubicBezTo>
                  <a:cubicBezTo>
                    <a:pt x="2199" y="1407"/>
                    <a:pt x="2245" y="1371"/>
                    <a:pt x="2297" y="1376"/>
                  </a:cubicBezTo>
                  <a:close/>
                  <a:moveTo>
                    <a:pt x="2653" y="1561"/>
                  </a:moveTo>
                  <a:cubicBezTo>
                    <a:pt x="2727" y="1567"/>
                    <a:pt x="2782" y="1631"/>
                    <a:pt x="2774" y="1702"/>
                  </a:cubicBezTo>
                  <a:cubicBezTo>
                    <a:pt x="2766" y="1772"/>
                    <a:pt x="2699" y="1823"/>
                    <a:pt x="2624" y="1815"/>
                  </a:cubicBezTo>
                  <a:cubicBezTo>
                    <a:pt x="2550" y="1808"/>
                    <a:pt x="2496" y="1745"/>
                    <a:pt x="2504" y="1674"/>
                  </a:cubicBezTo>
                  <a:cubicBezTo>
                    <a:pt x="2511" y="1604"/>
                    <a:pt x="2578" y="1553"/>
                    <a:pt x="2653" y="1561"/>
                  </a:cubicBezTo>
                  <a:close/>
                  <a:moveTo>
                    <a:pt x="2763" y="2102"/>
                  </a:moveTo>
                  <a:cubicBezTo>
                    <a:pt x="2839" y="2110"/>
                    <a:pt x="2896" y="2175"/>
                    <a:pt x="2887" y="2248"/>
                  </a:cubicBezTo>
                  <a:cubicBezTo>
                    <a:pt x="2880" y="2321"/>
                    <a:pt x="2810" y="2373"/>
                    <a:pt x="2733" y="2366"/>
                  </a:cubicBezTo>
                  <a:cubicBezTo>
                    <a:pt x="2656" y="2359"/>
                    <a:pt x="2600" y="2293"/>
                    <a:pt x="2608" y="2220"/>
                  </a:cubicBezTo>
                  <a:cubicBezTo>
                    <a:pt x="2616" y="2148"/>
                    <a:pt x="2685" y="2094"/>
                    <a:pt x="2763" y="2102"/>
                  </a:cubicBezTo>
                  <a:close/>
                  <a:moveTo>
                    <a:pt x="2410" y="1886"/>
                  </a:moveTo>
                  <a:cubicBezTo>
                    <a:pt x="2482" y="1894"/>
                    <a:pt x="2534" y="1955"/>
                    <a:pt x="2527" y="2022"/>
                  </a:cubicBezTo>
                  <a:cubicBezTo>
                    <a:pt x="2519" y="2092"/>
                    <a:pt x="2454" y="2141"/>
                    <a:pt x="2383" y="2133"/>
                  </a:cubicBezTo>
                  <a:cubicBezTo>
                    <a:pt x="2310" y="2126"/>
                    <a:pt x="2258" y="2066"/>
                    <a:pt x="2265" y="1998"/>
                  </a:cubicBezTo>
                  <a:cubicBezTo>
                    <a:pt x="2273" y="1929"/>
                    <a:pt x="2338" y="1879"/>
                    <a:pt x="2410" y="1886"/>
                  </a:cubicBezTo>
                  <a:close/>
                  <a:moveTo>
                    <a:pt x="2054" y="1670"/>
                  </a:moveTo>
                  <a:cubicBezTo>
                    <a:pt x="2118" y="1676"/>
                    <a:pt x="2165" y="1730"/>
                    <a:pt x="2158" y="1791"/>
                  </a:cubicBezTo>
                  <a:cubicBezTo>
                    <a:pt x="2151" y="1852"/>
                    <a:pt x="2094" y="1897"/>
                    <a:pt x="2029" y="1890"/>
                  </a:cubicBezTo>
                  <a:cubicBezTo>
                    <a:pt x="1965" y="1883"/>
                    <a:pt x="1918" y="1829"/>
                    <a:pt x="1925" y="1768"/>
                  </a:cubicBezTo>
                  <a:cubicBezTo>
                    <a:pt x="1932" y="1708"/>
                    <a:pt x="1989" y="1663"/>
                    <a:pt x="2054" y="1670"/>
                  </a:cubicBezTo>
                  <a:close/>
                  <a:moveTo>
                    <a:pt x="1700" y="1494"/>
                  </a:moveTo>
                  <a:cubicBezTo>
                    <a:pt x="1736" y="1497"/>
                    <a:pt x="1762" y="1529"/>
                    <a:pt x="1758" y="1563"/>
                  </a:cubicBezTo>
                  <a:cubicBezTo>
                    <a:pt x="1754" y="1597"/>
                    <a:pt x="1723" y="1622"/>
                    <a:pt x="1686" y="1618"/>
                  </a:cubicBezTo>
                  <a:cubicBezTo>
                    <a:pt x="1649" y="1614"/>
                    <a:pt x="1624" y="1584"/>
                    <a:pt x="1628" y="1550"/>
                  </a:cubicBezTo>
                  <a:cubicBezTo>
                    <a:pt x="1631" y="1517"/>
                    <a:pt x="1664" y="1491"/>
                    <a:pt x="1700" y="1494"/>
                  </a:cubicBezTo>
                  <a:close/>
                  <a:moveTo>
                    <a:pt x="2155" y="2257"/>
                  </a:moveTo>
                  <a:cubicBezTo>
                    <a:pt x="2199" y="2261"/>
                    <a:pt x="2231" y="2298"/>
                    <a:pt x="2226" y="2339"/>
                  </a:cubicBezTo>
                  <a:cubicBezTo>
                    <a:pt x="2222" y="2381"/>
                    <a:pt x="2182" y="2411"/>
                    <a:pt x="2138" y="2407"/>
                  </a:cubicBezTo>
                  <a:cubicBezTo>
                    <a:pt x="2095" y="2402"/>
                    <a:pt x="2063" y="2366"/>
                    <a:pt x="2067" y="2324"/>
                  </a:cubicBezTo>
                  <a:cubicBezTo>
                    <a:pt x="2072" y="2283"/>
                    <a:pt x="2111" y="2253"/>
                    <a:pt x="2155" y="2257"/>
                  </a:cubicBezTo>
                  <a:close/>
                  <a:moveTo>
                    <a:pt x="1789" y="2192"/>
                  </a:moveTo>
                  <a:cubicBezTo>
                    <a:pt x="1838" y="2197"/>
                    <a:pt x="1881" y="2163"/>
                    <a:pt x="1887" y="2117"/>
                  </a:cubicBezTo>
                  <a:cubicBezTo>
                    <a:pt x="1892" y="2071"/>
                    <a:pt x="1857" y="2029"/>
                    <a:pt x="1808" y="2025"/>
                  </a:cubicBezTo>
                  <a:cubicBezTo>
                    <a:pt x="1759" y="2019"/>
                    <a:pt x="1715" y="2053"/>
                    <a:pt x="1710" y="2099"/>
                  </a:cubicBezTo>
                  <a:cubicBezTo>
                    <a:pt x="1704" y="2145"/>
                    <a:pt x="1740" y="2187"/>
                    <a:pt x="1789" y="2192"/>
                  </a:cubicBezTo>
                  <a:close/>
                  <a:moveTo>
                    <a:pt x="1443" y="1947"/>
                  </a:moveTo>
                  <a:cubicBezTo>
                    <a:pt x="1479" y="1951"/>
                    <a:pt x="1511" y="1925"/>
                    <a:pt x="1515" y="1891"/>
                  </a:cubicBezTo>
                  <a:cubicBezTo>
                    <a:pt x="1519" y="1858"/>
                    <a:pt x="1493" y="1828"/>
                    <a:pt x="1457" y="1823"/>
                  </a:cubicBezTo>
                  <a:cubicBezTo>
                    <a:pt x="1421" y="1819"/>
                    <a:pt x="1388" y="1844"/>
                    <a:pt x="1385" y="1878"/>
                  </a:cubicBezTo>
                  <a:cubicBezTo>
                    <a:pt x="1381" y="1913"/>
                    <a:pt x="1407" y="1942"/>
                    <a:pt x="1443" y="1947"/>
                  </a:cubicBezTo>
                  <a:close/>
                  <a:moveTo>
                    <a:pt x="23472" y="1494"/>
                  </a:moveTo>
                  <a:cubicBezTo>
                    <a:pt x="23007" y="1494"/>
                    <a:pt x="22829" y="1653"/>
                    <a:pt x="22793" y="1846"/>
                  </a:cubicBezTo>
                  <a:lnTo>
                    <a:pt x="24081" y="1846"/>
                  </a:lnTo>
                  <a:cubicBezTo>
                    <a:pt x="24059" y="1663"/>
                    <a:pt x="23931" y="1494"/>
                    <a:pt x="23472" y="1494"/>
                  </a:cubicBezTo>
                  <a:close/>
                  <a:moveTo>
                    <a:pt x="15756" y="2578"/>
                  </a:moveTo>
                  <a:cubicBezTo>
                    <a:pt x="16078" y="2578"/>
                    <a:pt x="16401" y="2469"/>
                    <a:pt x="16401" y="2313"/>
                  </a:cubicBezTo>
                  <a:lnTo>
                    <a:pt x="17129" y="2338"/>
                  </a:lnTo>
                  <a:lnTo>
                    <a:pt x="17129" y="2134"/>
                  </a:lnTo>
                  <a:lnTo>
                    <a:pt x="15062" y="2134"/>
                  </a:lnTo>
                  <a:lnTo>
                    <a:pt x="15055" y="2217"/>
                  </a:lnTo>
                  <a:cubicBezTo>
                    <a:pt x="15055" y="2416"/>
                    <a:pt x="15298" y="2578"/>
                    <a:pt x="15756" y="2578"/>
                  </a:cubicBezTo>
                  <a:close/>
                  <a:moveTo>
                    <a:pt x="8962" y="1686"/>
                  </a:moveTo>
                  <a:lnTo>
                    <a:pt x="9668" y="1204"/>
                  </a:lnTo>
                  <a:lnTo>
                    <a:pt x="10572" y="1204"/>
                  </a:lnTo>
                  <a:lnTo>
                    <a:pt x="10639" y="851"/>
                  </a:lnTo>
                  <a:cubicBezTo>
                    <a:pt x="10635" y="840"/>
                    <a:pt x="10632" y="830"/>
                    <a:pt x="10628" y="820"/>
                  </a:cubicBezTo>
                  <a:cubicBezTo>
                    <a:pt x="10571" y="782"/>
                    <a:pt x="10521" y="813"/>
                    <a:pt x="10456" y="830"/>
                  </a:cubicBezTo>
                  <a:cubicBezTo>
                    <a:pt x="10296" y="886"/>
                    <a:pt x="10324" y="700"/>
                    <a:pt x="10220" y="657"/>
                  </a:cubicBezTo>
                  <a:cubicBezTo>
                    <a:pt x="10166" y="636"/>
                    <a:pt x="10104" y="637"/>
                    <a:pt x="10061" y="671"/>
                  </a:cubicBezTo>
                  <a:cubicBezTo>
                    <a:pt x="10016" y="709"/>
                    <a:pt x="10020" y="773"/>
                    <a:pt x="10011" y="830"/>
                  </a:cubicBezTo>
                  <a:cubicBezTo>
                    <a:pt x="9962" y="908"/>
                    <a:pt x="9876" y="920"/>
                    <a:pt x="9790" y="903"/>
                  </a:cubicBezTo>
                  <a:cubicBezTo>
                    <a:pt x="9677" y="887"/>
                    <a:pt x="9736" y="759"/>
                    <a:pt x="9632" y="734"/>
                  </a:cubicBezTo>
                  <a:cubicBezTo>
                    <a:pt x="9561" y="709"/>
                    <a:pt x="9482" y="717"/>
                    <a:pt x="9429" y="767"/>
                  </a:cubicBezTo>
                  <a:cubicBezTo>
                    <a:pt x="9395" y="806"/>
                    <a:pt x="9408" y="852"/>
                    <a:pt x="9406" y="900"/>
                  </a:cubicBezTo>
                  <a:cubicBezTo>
                    <a:pt x="9403" y="938"/>
                    <a:pt x="9337" y="969"/>
                    <a:pt x="9298" y="986"/>
                  </a:cubicBezTo>
                  <a:cubicBezTo>
                    <a:pt x="9149" y="1024"/>
                    <a:pt x="9116" y="866"/>
                    <a:pt x="9035" y="806"/>
                  </a:cubicBezTo>
                  <a:cubicBezTo>
                    <a:pt x="8986" y="788"/>
                    <a:pt x="8927" y="788"/>
                    <a:pt x="8882" y="808"/>
                  </a:cubicBezTo>
                  <a:cubicBezTo>
                    <a:pt x="8749" y="859"/>
                    <a:pt x="8854" y="997"/>
                    <a:pt x="8744" y="1044"/>
                  </a:cubicBezTo>
                  <a:cubicBezTo>
                    <a:pt x="8698" y="1075"/>
                    <a:pt x="8637" y="1076"/>
                    <a:pt x="8585" y="1056"/>
                  </a:cubicBezTo>
                  <a:cubicBezTo>
                    <a:pt x="8514" y="1031"/>
                    <a:pt x="8514" y="956"/>
                    <a:pt x="8482" y="904"/>
                  </a:cubicBezTo>
                  <a:cubicBezTo>
                    <a:pt x="8416" y="835"/>
                    <a:pt x="8348" y="887"/>
                    <a:pt x="8257" y="900"/>
                  </a:cubicBezTo>
                  <a:cubicBezTo>
                    <a:pt x="8111" y="933"/>
                    <a:pt x="8199" y="748"/>
                    <a:pt x="8071" y="715"/>
                  </a:cubicBezTo>
                  <a:cubicBezTo>
                    <a:pt x="8020" y="695"/>
                    <a:pt x="7968" y="707"/>
                    <a:pt x="7925" y="731"/>
                  </a:cubicBezTo>
                  <a:cubicBezTo>
                    <a:pt x="7892" y="749"/>
                    <a:pt x="7883" y="777"/>
                    <a:pt x="7881" y="808"/>
                  </a:cubicBezTo>
                  <a:lnTo>
                    <a:pt x="8962" y="1686"/>
                  </a:lnTo>
                  <a:close/>
                  <a:moveTo>
                    <a:pt x="12090" y="2529"/>
                  </a:moveTo>
                  <a:lnTo>
                    <a:pt x="12299" y="2524"/>
                  </a:lnTo>
                  <a:lnTo>
                    <a:pt x="12299" y="1594"/>
                  </a:lnTo>
                  <a:lnTo>
                    <a:pt x="11582" y="1594"/>
                  </a:lnTo>
                  <a:lnTo>
                    <a:pt x="11582" y="2264"/>
                  </a:lnTo>
                  <a:cubicBezTo>
                    <a:pt x="11582" y="2459"/>
                    <a:pt x="11582" y="2539"/>
                    <a:pt x="12090" y="2529"/>
                  </a:cubicBezTo>
                  <a:close/>
                  <a:moveTo>
                    <a:pt x="4878" y="1308"/>
                  </a:moveTo>
                  <a:cubicBezTo>
                    <a:pt x="4967" y="1280"/>
                    <a:pt x="5064" y="1256"/>
                    <a:pt x="5168" y="1237"/>
                  </a:cubicBezTo>
                  <a:cubicBezTo>
                    <a:pt x="5156" y="1207"/>
                    <a:pt x="5145" y="1179"/>
                    <a:pt x="5121" y="1158"/>
                  </a:cubicBezTo>
                  <a:cubicBezTo>
                    <a:pt x="5033" y="1126"/>
                    <a:pt x="4945" y="1148"/>
                    <a:pt x="4876" y="1199"/>
                  </a:cubicBezTo>
                  <a:cubicBezTo>
                    <a:pt x="4859" y="1233"/>
                    <a:pt x="4867" y="1272"/>
                    <a:pt x="4877" y="1305"/>
                  </a:cubicBezTo>
                  <a:cubicBezTo>
                    <a:pt x="4878" y="1306"/>
                    <a:pt x="4878" y="1307"/>
                    <a:pt x="4878" y="1308"/>
                  </a:cubicBezTo>
                  <a:close/>
                  <a:moveTo>
                    <a:pt x="15735" y="1494"/>
                  </a:moveTo>
                  <a:cubicBezTo>
                    <a:pt x="15270" y="1494"/>
                    <a:pt x="15091" y="1653"/>
                    <a:pt x="15055" y="1846"/>
                  </a:cubicBezTo>
                  <a:lnTo>
                    <a:pt x="16343" y="1846"/>
                  </a:lnTo>
                  <a:cubicBezTo>
                    <a:pt x="16322" y="1663"/>
                    <a:pt x="16193" y="1494"/>
                    <a:pt x="15735" y="1494"/>
                  </a:cubicBezTo>
                  <a:close/>
                  <a:moveTo>
                    <a:pt x="5781" y="1177"/>
                  </a:moveTo>
                  <a:cubicBezTo>
                    <a:pt x="5763" y="1141"/>
                    <a:pt x="5749" y="1102"/>
                    <a:pt x="5727" y="1070"/>
                  </a:cubicBezTo>
                  <a:cubicBezTo>
                    <a:pt x="5683" y="1032"/>
                    <a:pt x="5643" y="1039"/>
                    <a:pt x="5572" y="1054"/>
                  </a:cubicBezTo>
                  <a:cubicBezTo>
                    <a:pt x="5476" y="1075"/>
                    <a:pt x="5474" y="1134"/>
                    <a:pt x="5473" y="1194"/>
                  </a:cubicBezTo>
                  <a:cubicBezTo>
                    <a:pt x="5570" y="1183"/>
                    <a:pt x="5674" y="1178"/>
                    <a:pt x="5781" y="1177"/>
                  </a:cubicBezTo>
                  <a:close/>
                  <a:moveTo>
                    <a:pt x="5916" y="1494"/>
                  </a:moveTo>
                  <a:cubicBezTo>
                    <a:pt x="5452" y="1494"/>
                    <a:pt x="5273" y="1653"/>
                    <a:pt x="5237" y="1846"/>
                  </a:cubicBezTo>
                  <a:lnTo>
                    <a:pt x="6525" y="1846"/>
                  </a:lnTo>
                  <a:cubicBezTo>
                    <a:pt x="6504" y="1663"/>
                    <a:pt x="6375" y="1494"/>
                    <a:pt x="5916" y="149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17875" y="4976813"/>
            <a:ext cx="5443538" cy="520700"/>
          </a:xfrm>
        </p:spPr>
        <p:txBody>
          <a:bodyPr/>
          <a:lstStyle>
            <a:lvl1pPr>
              <a:spcBef>
                <a:spcPts val="700"/>
              </a:spcBef>
              <a:buNone/>
              <a:defRPr sz="2000" b="1"/>
            </a:lvl1pPr>
            <a:lvl2pPr>
              <a:buNone/>
              <a:defRPr sz="2000" b="1"/>
            </a:lvl2pPr>
            <a:lvl3pPr>
              <a:buNone/>
              <a:defRPr sz="20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2"/>
            <a:ext cx="82296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lang="en-US" sz="2400" b="1" i="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l" defTabSz="914400" rtl="0" eaLnBrk="0" fontAlgn="base" latin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2008 Extreme Networks, Inc.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Page </a:t>
            </a:r>
            <a:fld id="{CC0F3375-1672-434B-825D-AB4BF29674E4}" type="slidenum">
              <a:rPr lang="en-US" smtClean="0">
                <a:latin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x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 userDrawn="1"/>
        </p:nvSpPr>
        <p:spPr bwMode="auto">
          <a:xfrm>
            <a:off x="211138" y="892175"/>
            <a:ext cx="8715375" cy="4810125"/>
          </a:xfrm>
          <a:custGeom>
            <a:avLst/>
            <a:gdLst>
              <a:gd name="T0" fmla="*/ 7 w 915"/>
              <a:gd name="T1" fmla="*/ 83 h 547"/>
              <a:gd name="T2" fmla="*/ 34 w 915"/>
              <a:gd name="T3" fmla="*/ 58 h 547"/>
              <a:gd name="T4" fmla="*/ 882 w 915"/>
              <a:gd name="T5" fmla="*/ 58 h 547"/>
              <a:gd name="T6" fmla="*/ 908 w 915"/>
              <a:gd name="T7" fmla="*/ 83 h 547"/>
              <a:gd name="T8" fmla="*/ 908 w 915"/>
              <a:gd name="T9" fmla="*/ 516 h 547"/>
              <a:gd name="T10" fmla="*/ 882 w 915"/>
              <a:gd name="T11" fmla="*/ 540 h 547"/>
              <a:gd name="T12" fmla="*/ 34 w 915"/>
              <a:gd name="T13" fmla="*/ 540 h 547"/>
              <a:gd name="T14" fmla="*/ 7 w 915"/>
              <a:gd name="T15" fmla="*/ 516 h 547"/>
              <a:gd name="T16" fmla="*/ 7 w 915"/>
              <a:gd name="T17" fmla="*/ 83 h 547"/>
              <a:gd name="T18" fmla="*/ 0 w 915"/>
              <a:gd name="T19" fmla="*/ 29 h 547"/>
              <a:gd name="T20" fmla="*/ 30 w 915"/>
              <a:gd name="T21" fmla="*/ 0 h 547"/>
              <a:gd name="T22" fmla="*/ 885 w 915"/>
              <a:gd name="T23" fmla="*/ 0 h 547"/>
              <a:gd name="T24" fmla="*/ 915 w 915"/>
              <a:gd name="T25" fmla="*/ 29 h 547"/>
              <a:gd name="T26" fmla="*/ 915 w 915"/>
              <a:gd name="T27" fmla="*/ 518 h 547"/>
              <a:gd name="T28" fmla="*/ 885 w 915"/>
              <a:gd name="T29" fmla="*/ 547 h 547"/>
              <a:gd name="T30" fmla="*/ 30 w 915"/>
              <a:gd name="T31" fmla="*/ 547 h 547"/>
              <a:gd name="T32" fmla="*/ 0 w 915"/>
              <a:gd name="T33" fmla="*/ 518 h 547"/>
              <a:gd name="T34" fmla="*/ 0 w 915"/>
              <a:gd name="T35" fmla="*/ 29 h 5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15"/>
              <a:gd name="T55" fmla="*/ 0 h 547"/>
              <a:gd name="T56" fmla="*/ 915 w 915"/>
              <a:gd name="T57" fmla="*/ 547 h 5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15" h="547">
                <a:moveTo>
                  <a:pt x="7" y="83"/>
                </a:moveTo>
                <a:cubicBezTo>
                  <a:pt x="7" y="69"/>
                  <a:pt x="20" y="58"/>
                  <a:pt x="34" y="58"/>
                </a:cubicBezTo>
                <a:lnTo>
                  <a:pt x="882" y="58"/>
                </a:lnTo>
                <a:cubicBezTo>
                  <a:pt x="896" y="58"/>
                  <a:pt x="908" y="70"/>
                  <a:pt x="908" y="83"/>
                </a:cubicBezTo>
                <a:lnTo>
                  <a:pt x="908" y="516"/>
                </a:lnTo>
                <a:cubicBezTo>
                  <a:pt x="908" y="528"/>
                  <a:pt x="895" y="540"/>
                  <a:pt x="882" y="540"/>
                </a:cubicBezTo>
                <a:lnTo>
                  <a:pt x="34" y="540"/>
                </a:lnTo>
                <a:cubicBezTo>
                  <a:pt x="20" y="540"/>
                  <a:pt x="7" y="529"/>
                  <a:pt x="7" y="516"/>
                </a:cubicBezTo>
                <a:lnTo>
                  <a:pt x="7" y="83"/>
                </a:lnTo>
                <a:close/>
                <a:moveTo>
                  <a:pt x="0" y="29"/>
                </a:moveTo>
                <a:cubicBezTo>
                  <a:pt x="0" y="13"/>
                  <a:pt x="13" y="0"/>
                  <a:pt x="30" y="0"/>
                </a:cubicBezTo>
                <a:lnTo>
                  <a:pt x="885" y="0"/>
                </a:lnTo>
                <a:cubicBezTo>
                  <a:pt x="901" y="0"/>
                  <a:pt x="915" y="13"/>
                  <a:pt x="915" y="29"/>
                </a:cubicBezTo>
                <a:lnTo>
                  <a:pt x="915" y="518"/>
                </a:lnTo>
                <a:cubicBezTo>
                  <a:pt x="915" y="534"/>
                  <a:pt x="901" y="547"/>
                  <a:pt x="885" y="547"/>
                </a:cubicBezTo>
                <a:lnTo>
                  <a:pt x="30" y="547"/>
                </a:lnTo>
                <a:cubicBezTo>
                  <a:pt x="13" y="547"/>
                  <a:pt x="0" y="534"/>
                  <a:pt x="0" y="518"/>
                </a:cubicBezTo>
                <a:lnTo>
                  <a:pt x="0" y="29"/>
                </a:lnTo>
                <a:close/>
              </a:path>
            </a:pathLst>
          </a:custGeom>
          <a:solidFill>
            <a:srgbClr val="E67200"/>
          </a:solidFill>
          <a:ln w="9525">
            <a:noFill/>
            <a:round/>
            <a:headEnd/>
            <a:tailEnd/>
          </a:ln>
          <a:effectLst>
            <a:outerShdw blurRad="63500" dist="63500" dir="5400000" algn="t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US" sz="2400" b="1" i="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156"/>
            <a:ext cx="8229600" cy="4557007"/>
          </a:xfrm>
        </p:spPr>
        <p:txBody>
          <a:bodyPr/>
          <a:lstStyle>
            <a:lvl1pPr>
              <a:buClr>
                <a:schemeClr val="accent3"/>
              </a:buClr>
              <a:buFont typeface="Wingdings 3" pitchFamily="18" charset="2"/>
              <a:buChar char="u"/>
              <a:defRPr sz="2000"/>
            </a:lvl1pPr>
            <a:lvl2pPr>
              <a:buClr>
                <a:schemeClr val="accent3"/>
              </a:buClr>
              <a:buFont typeface="Wingdings 3" pitchFamily="18" charset="2"/>
              <a:buChar char="u"/>
              <a:defRPr sz="2000"/>
            </a:lvl2pPr>
            <a:lvl3pPr>
              <a:buClr>
                <a:schemeClr val="accent3"/>
              </a:buClr>
              <a:buFont typeface="Wingdings 3" pitchFamily="18" charset="2"/>
              <a:buChar char="u"/>
              <a:defRPr sz="2000"/>
            </a:lvl3pPr>
            <a:lvl4pPr>
              <a:buClr>
                <a:schemeClr val="accent3"/>
              </a:buClr>
              <a:buFont typeface="Wingdings 3" pitchFamily="18" charset="2"/>
              <a:buChar char="u"/>
              <a:defRPr sz="2000"/>
            </a:lvl4pPr>
            <a:lvl5pPr>
              <a:buClr>
                <a:schemeClr val="accent3"/>
              </a:buClr>
              <a:buFont typeface="Wingdings 3" pitchFamily="18" charset="2"/>
              <a:buChar char="u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31812" y="891646"/>
            <a:ext cx="8149344" cy="639762"/>
          </a:xfrm>
        </p:spPr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Only. Extreme Networks Confidential and Proprietary. Not to be distributed outside of Extreme Networks,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78B2CD0-10D5-0A40-880C-F4F4C2A6E5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204788" y="889000"/>
            <a:ext cx="4286250" cy="5514975"/>
          </a:xfrm>
          <a:custGeom>
            <a:avLst/>
            <a:gdLst>
              <a:gd name="T0" fmla="*/ 25 w 386"/>
              <a:gd name="T1" fmla="*/ 48 h 479"/>
              <a:gd name="T2" fmla="*/ 361 w 386"/>
              <a:gd name="T3" fmla="*/ 48 h 479"/>
              <a:gd name="T4" fmla="*/ 379 w 386"/>
              <a:gd name="T5" fmla="*/ 64 h 479"/>
              <a:gd name="T6" fmla="*/ 379 w 386"/>
              <a:gd name="T7" fmla="*/ 457 h 479"/>
              <a:gd name="T8" fmla="*/ 361 w 386"/>
              <a:gd name="T9" fmla="*/ 472 h 479"/>
              <a:gd name="T10" fmla="*/ 25 w 386"/>
              <a:gd name="T11" fmla="*/ 472 h 479"/>
              <a:gd name="T12" fmla="*/ 7 w 386"/>
              <a:gd name="T13" fmla="*/ 457 h 479"/>
              <a:gd name="T14" fmla="*/ 7 w 386"/>
              <a:gd name="T15" fmla="*/ 64 h 479"/>
              <a:gd name="T16" fmla="*/ 25 w 386"/>
              <a:gd name="T17" fmla="*/ 48 h 479"/>
              <a:gd name="T18" fmla="*/ 25 w 386"/>
              <a:gd name="T19" fmla="*/ 0 h 479"/>
              <a:gd name="T20" fmla="*/ 361 w 386"/>
              <a:gd name="T21" fmla="*/ 0 h 479"/>
              <a:gd name="T22" fmla="*/ 386 w 386"/>
              <a:gd name="T23" fmla="*/ 22 h 479"/>
              <a:gd name="T24" fmla="*/ 386 w 386"/>
              <a:gd name="T25" fmla="*/ 457 h 479"/>
              <a:gd name="T26" fmla="*/ 361 w 386"/>
              <a:gd name="T27" fmla="*/ 479 h 479"/>
              <a:gd name="T28" fmla="*/ 25 w 386"/>
              <a:gd name="T29" fmla="*/ 479 h 479"/>
              <a:gd name="T30" fmla="*/ 0 w 386"/>
              <a:gd name="T31" fmla="*/ 457 h 479"/>
              <a:gd name="T32" fmla="*/ 0 w 386"/>
              <a:gd name="T33" fmla="*/ 22 h 479"/>
              <a:gd name="T34" fmla="*/ 25 w 386"/>
              <a:gd name="T35" fmla="*/ 0 h 4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6"/>
              <a:gd name="T55" fmla="*/ 0 h 479"/>
              <a:gd name="T56" fmla="*/ 386 w 386"/>
              <a:gd name="T57" fmla="*/ 479 h 4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rgbClr val="E67200"/>
          </a:solidFill>
          <a:ln w="9525">
            <a:noFill/>
            <a:round/>
            <a:headEnd/>
            <a:tailEnd/>
          </a:ln>
          <a:effectLst>
            <a:outerShdw blurRad="63500" dist="63500" dir="5400000" algn="t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4654550" y="889000"/>
            <a:ext cx="4286250" cy="3441699"/>
          </a:xfrm>
          <a:custGeom>
            <a:avLst/>
            <a:gdLst>
              <a:gd name="T0" fmla="*/ 25 w 386"/>
              <a:gd name="T1" fmla="*/ 48 h 479"/>
              <a:gd name="T2" fmla="*/ 361 w 386"/>
              <a:gd name="T3" fmla="*/ 48 h 479"/>
              <a:gd name="T4" fmla="*/ 379 w 386"/>
              <a:gd name="T5" fmla="*/ 64 h 479"/>
              <a:gd name="T6" fmla="*/ 379 w 386"/>
              <a:gd name="T7" fmla="*/ 457 h 479"/>
              <a:gd name="T8" fmla="*/ 361 w 386"/>
              <a:gd name="T9" fmla="*/ 472 h 479"/>
              <a:gd name="T10" fmla="*/ 25 w 386"/>
              <a:gd name="T11" fmla="*/ 472 h 479"/>
              <a:gd name="T12" fmla="*/ 7 w 386"/>
              <a:gd name="T13" fmla="*/ 457 h 479"/>
              <a:gd name="T14" fmla="*/ 7 w 386"/>
              <a:gd name="T15" fmla="*/ 64 h 479"/>
              <a:gd name="T16" fmla="*/ 25 w 386"/>
              <a:gd name="T17" fmla="*/ 48 h 479"/>
              <a:gd name="T18" fmla="*/ 25 w 386"/>
              <a:gd name="T19" fmla="*/ 0 h 479"/>
              <a:gd name="T20" fmla="*/ 361 w 386"/>
              <a:gd name="T21" fmla="*/ 0 h 479"/>
              <a:gd name="T22" fmla="*/ 386 w 386"/>
              <a:gd name="T23" fmla="*/ 22 h 479"/>
              <a:gd name="T24" fmla="*/ 386 w 386"/>
              <a:gd name="T25" fmla="*/ 457 h 479"/>
              <a:gd name="T26" fmla="*/ 361 w 386"/>
              <a:gd name="T27" fmla="*/ 479 h 479"/>
              <a:gd name="T28" fmla="*/ 25 w 386"/>
              <a:gd name="T29" fmla="*/ 479 h 479"/>
              <a:gd name="T30" fmla="*/ 0 w 386"/>
              <a:gd name="T31" fmla="*/ 457 h 479"/>
              <a:gd name="T32" fmla="*/ 0 w 386"/>
              <a:gd name="T33" fmla="*/ 22 h 479"/>
              <a:gd name="T34" fmla="*/ 25 w 386"/>
              <a:gd name="T35" fmla="*/ 0 h 4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6"/>
              <a:gd name="T55" fmla="*/ 0 h 479"/>
              <a:gd name="T56" fmla="*/ 386 w 386"/>
              <a:gd name="T57" fmla="*/ 479 h 4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rgbClr val="E67200"/>
          </a:solidFill>
          <a:ln w="9525">
            <a:noFill/>
            <a:round/>
            <a:headEnd/>
            <a:tailEnd/>
          </a:ln>
          <a:effectLst>
            <a:outerShdw blurRad="63500" dist="63500" dir="5400000" algn="t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1" i="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20" y="1600200"/>
            <a:ext cx="4038600" cy="4525963"/>
          </a:xfrm>
        </p:spPr>
        <p:txBody>
          <a:bodyPr/>
          <a:lstStyle>
            <a:lvl1pPr>
              <a:buClr>
                <a:schemeClr val="accent3"/>
              </a:buClr>
              <a:buFont typeface="Wingdings 3" pitchFamily="18" charset="2"/>
              <a:buChar char="u"/>
              <a:defRPr sz="2000"/>
            </a:lvl1pPr>
            <a:lvl2pPr>
              <a:buClr>
                <a:schemeClr val="accent3"/>
              </a:buClr>
              <a:buFont typeface="Wingdings 3" pitchFamily="18" charset="2"/>
              <a:buChar char="u"/>
              <a:defRPr sz="2000"/>
            </a:lvl2pPr>
            <a:lvl3pPr>
              <a:buClr>
                <a:schemeClr val="accent3"/>
              </a:buClr>
              <a:buFont typeface="Wingdings 3" pitchFamily="18" charset="2"/>
              <a:buChar char="u"/>
              <a:defRPr sz="2000"/>
            </a:lvl3pPr>
            <a:lvl4pPr>
              <a:buClr>
                <a:schemeClr val="accent3"/>
              </a:buClr>
              <a:buFont typeface="Wingdings 3" pitchFamily="18" charset="2"/>
              <a:buChar char="u"/>
              <a:defRPr sz="2000"/>
            </a:lvl4pPr>
            <a:lvl5pPr>
              <a:buClr>
                <a:schemeClr val="accent3"/>
              </a:buClr>
              <a:buFont typeface="Wingdings 3" pitchFamily="18" charset="2"/>
              <a:buChar char="u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812" y="1600200"/>
            <a:ext cx="4038600" cy="4525963"/>
          </a:xfrm>
        </p:spPr>
        <p:txBody>
          <a:bodyPr/>
          <a:lstStyle>
            <a:lvl1pPr>
              <a:buClr>
                <a:schemeClr val="accent3"/>
              </a:buClr>
              <a:buFont typeface="Wingdings 3" pitchFamily="18" charset="2"/>
              <a:buChar char="u"/>
              <a:defRPr sz="2000"/>
            </a:lvl1pPr>
            <a:lvl2pPr>
              <a:buClr>
                <a:schemeClr val="accent3"/>
              </a:buClr>
              <a:buFont typeface="Wingdings 3" pitchFamily="18" charset="2"/>
              <a:buChar char="u"/>
              <a:defRPr sz="2000"/>
            </a:lvl2pPr>
            <a:lvl3pPr>
              <a:buClr>
                <a:schemeClr val="accent3"/>
              </a:buClr>
              <a:buFont typeface="Wingdings 3" pitchFamily="18" charset="2"/>
              <a:buChar char="u"/>
              <a:defRPr sz="2000"/>
            </a:lvl3pPr>
            <a:lvl4pPr>
              <a:buClr>
                <a:schemeClr val="accent3"/>
              </a:buClr>
              <a:buFont typeface="Wingdings 3" pitchFamily="18" charset="2"/>
              <a:buChar char="u"/>
              <a:defRPr sz="2000"/>
            </a:lvl4pPr>
            <a:lvl5pPr>
              <a:buClr>
                <a:schemeClr val="accent3"/>
              </a:buClr>
              <a:buFont typeface="Wingdings 3" pitchFamily="18" charset="2"/>
              <a:buChar char="u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23558" y="891646"/>
            <a:ext cx="4023360" cy="639762"/>
          </a:xfrm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768949" y="891646"/>
            <a:ext cx="4023360" cy="639762"/>
          </a:xfrm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Only. Extreme Networks Confidential and Proprietary. Not to be distributed outside of Extreme Networks, Inc.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C1C80A9-CEBD-0949-B7CD-EAD11EE1B16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4654550" y="4406900"/>
            <a:ext cx="4286250" cy="2006599"/>
          </a:xfrm>
          <a:custGeom>
            <a:avLst/>
            <a:gdLst>
              <a:gd name="T0" fmla="*/ 25 w 386"/>
              <a:gd name="T1" fmla="*/ 48 h 479"/>
              <a:gd name="T2" fmla="*/ 361 w 386"/>
              <a:gd name="T3" fmla="*/ 48 h 479"/>
              <a:gd name="T4" fmla="*/ 379 w 386"/>
              <a:gd name="T5" fmla="*/ 64 h 479"/>
              <a:gd name="T6" fmla="*/ 379 w 386"/>
              <a:gd name="T7" fmla="*/ 457 h 479"/>
              <a:gd name="T8" fmla="*/ 361 w 386"/>
              <a:gd name="T9" fmla="*/ 472 h 479"/>
              <a:gd name="T10" fmla="*/ 25 w 386"/>
              <a:gd name="T11" fmla="*/ 472 h 479"/>
              <a:gd name="T12" fmla="*/ 7 w 386"/>
              <a:gd name="T13" fmla="*/ 457 h 479"/>
              <a:gd name="T14" fmla="*/ 7 w 386"/>
              <a:gd name="T15" fmla="*/ 64 h 479"/>
              <a:gd name="T16" fmla="*/ 25 w 386"/>
              <a:gd name="T17" fmla="*/ 48 h 479"/>
              <a:gd name="T18" fmla="*/ 25 w 386"/>
              <a:gd name="T19" fmla="*/ 0 h 479"/>
              <a:gd name="T20" fmla="*/ 361 w 386"/>
              <a:gd name="T21" fmla="*/ 0 h 479"/>
              <a:gd name="T22" fmla="*/ 386 w 386"/>
              <a:gd name="T23" fmla="*/ 22 h 479"/>
              <a:gd name="T24" fmla="*/ 386 w 386"/>
              <a:gd name="T25" fmla="*/ 457 h 479"/>
              <a:gd name="T26" fmla="*/ 361 w 386"/>
              <a:gd name="T27" fmla="*/ 479 h 479"/>
              <a:gd name="T28" fmla="*/ 25 w 386"/>
              <a:gd name="T29" fmla="*/ 479 h 479"/>
              <a:gd name="T30" fmla="*/ 0 w 386"/>
              <a:gd name="T31" fmla="*/ 457 h 479"/>
              <a:gd name="T32" fmla="*/ 0 w 386"/>
              <a:gd name="T33" fmla="*/ 22 h 479"/>
              <a:gd name="T34" fmla="*/ 25 w 386"/>
              <a:gd name="T35" fmla="*/ 0 h 4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6"/>
              <a:gd name="T55" fmla="*/ 0 h 479"/>
              <a:gd name="T56" fmla="*/ 386 w 386"/>
              <a:gd name="T57" fmla="*/ 479 h 4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rgbClr val="E67200"/>
          </a:solidFill>
          <a:ln w="9525">
            <a:noFill/>
            <a:round/>
            <a:headEnd/>
            <a:tailEnd/>
          </a:ln>
          <a:effectLst>
            <a:outerShdw blurRad="63500" dist="63500" dir="5400000" algn="t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211138" y="891822"/>
            <a:ext cx="8715375" cy="5529616"/>
          </a:xfrm>
          <a:custGeom>
            <a:avLst/>
            <a:gdLst/>
            <a:ahLst/>
            <a:cxnLst>
              <a:cxn ang="0">
                <a:pos x="7" y="83"/>
              </a:cxn>
              <a:cxn ang="0">
                <a:pos x="34" y="58"/>
              </a:cxn>
              <a:cxn ang="0">
                <a:pos x="882" y="58"/>
              </a:cxn>
              <a:cxn ang="0">
                <a:pos x="908" y="83"/>
              </a:cxn>
              <a:cxn ang="0">
                <a:pos x="908" y="516"/>
              </a:cxn>
              <a:cxn ang="0">
                <a:pos x="882" y="540"/>
              </a:cxn>
              <a:cxn ang="0">
                <a:pos x="34" y="540"/>
              </a:cxn>
              <a:cxn ang="0">
                <a:pos x="7" y="516"/>
              </a:cxn>
              <a:cxn ang="0">
                <a:pos x="7" y="83"/>
              </a:cxn>
              <a:cxn ang="0">
                <a:pos x="0" y="29"/>
              </a:cxn>
              <a:cxn ang="0">
                <a:pos x="30" y="0"/>
              </a:cxn>
              <a:cxn ang="0">
                <a:pos x="885" y="0"/>
              </a:cxn>
              <a:cxn ang="0">
                <a:pos x="915" y="29"/>
              </a:cxn>
              <a:cxn ang="0">
                <a:pos x="915" y="518"/>
              </a:cxn>
              <a:cxn ang="0">
                <a:pos x="885" y="547"/>
              </a:cxn>
              <a:cxn ang="0">
                <a:pos x="30" y="547"/>
              </a:cxn>
              <a:cxn ang="0">
                <a:pos x="0" y="518"/>
              </a:cxn>
              <a:cxn ang="0">
                <a:pos x="0" y="29"/>
              </a:cxn>
            </a:cxnLst>
            <a:rect l="0" t="0" r="r" b="b"/>
            <a:pathLst>
              <a:path w="915" h="547">
                <a:moveTo>
                  <a:pt x="7" y="83"/>
                </a:moveTo>
                <a:cubicBezTo>
                  <a:pt x="7" y="69"/>
                  <a:pt x="20" y="58"/>
                  <a:pt x="34" y="58"/>
                </a:cubicBezTo>
                <a:lnTo>
                  <a:pt x="882" y="58"/>
                </a:lnTo>
                <a:cubicBezTo>
                  <a:pt x="896" y="58"/>
                  <a:pt x="908" y="70"/>
                  <a:pt x="908" y="83"/>
                </a:cubicBezTo>
                <a:lnTo>
                  <a:pt x="908" y="516"/>
                </a:lnTo>
                <a:cubicBezTo>
                  <a:pt x="908" y="528"/>
                  <a:pt x="895" y="540"/>
                  <a:pt x="882" y="540"/>
                </a:cubicBezTo>
                <a:lnTo>
                  <a:pt x="34" y="540"/>
                </a:lnTo>
                <a:cubicBezTo>
                  <a:pt x="20" y="540"/>
                  <a:pt x="7" y="529"/>
                  <a:pt x="7" y="516"/>
                </a:cubicBezTo>
                <a:lnTo>
                  <a:pt x="7" y="83"/>
                </a:lnTo>
                <a:close/>
                <a:moveTo>
                  <a:pt x="0" y="29"/>
                </a:moveTo>
                <a:cubicBezTo>
                  <a:pt x="0" y="13"/>
                  <a:pt x="13" y="0"/>
                  <a:pt x="30" y="0"/>
                </a:cubicBezTo>
                <a:lnTo>
                  <a:pt x="885" y="0"/>
                </a:lnTo>
                <a:cubicBezTo>
                  <a:pt x="901" y="0"/>
                  <a:pt x="915" y="13"/>
                  <a:pt x="915" y="29"/>
                </a:cubicBezTo>
                <a:lnTo>
                  <a:pt x="915" y="518"/>
                </a:lnTo>
                <a:cubicBezTo>
                  <a:pt x="915" y="534"/>
                  <a:pt x="901" y="547"/>
                  <a:pt x="885" y="547"/>
                </a:cubicBezTo>
                <a:lnTo>
                  <a:pt x="30" y="547"/>
                </a:lnTo>
                <a:cubicBezTo>
                  <a:pt x="13" y="547"/>
                  <a:pt x="0" y="534"/>
                  <a:pt x="0" y="518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458200" cy="558140"/>
          </a:xfrm>
        </p:spPr>
        <p:txBody>
          <a:bodyPr anchor="ctr" anchorCtr="1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5010" y="1566863"/>
            <a:ext cx="8514605" cy="4703762"/>
          </a:xfrm>
        </p:spPr>
        <p:txBody>
          <a:bodyPr/>
          <a:lstStyle>
            <a:lvl1pPr marL="225425" indent="-225425">
              <a:defRPr sz="2000"/>
            </a:lvl1pPr>
            <a:lvl2pPr marL="463550" indent="-231775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4237038" cy="534988"/>
          </a:xfrm>
        </p:spPr>
        <p:txBody>
          <a:bodyPr anchor="ctr" anchorCtr="1"/>
          <a:lstStyle>
            <a:lvl1pPr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54550" y="914400"/>
            <a:ext cx="4287838" cy="546100"/>
          </a:xfrm>
        </p:spPr>
        <p:txBody>
          <a:bodyPr anchor="ctr" anchorCtr="1"/>
          <a:lstStyle>
            <a:lvl1pPr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9850" y="1508125"/>
            <a:ext cx="4070350" cy="4786313"/>
          </a:xfrm>
        </p:spPr>
        <p:txBody>
          <a:bodyPr/>
          <a:lstStyle>
            <a:lvl1pPr marL="225425" indent="-225425">
              <a:defRPr sz="2000"/>
            </a:lvl1pPr>
            <a:lvl2pPr marL="463550" indent="-231775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49800" y="1508125"/>
            <a:ext cx="4108450" cy="4810125"/>
          </a:xfrm>
        </p:spPr>
        <p:txBody>
          <a:bodyPr/>
          <a:lstStyle>
            <a:lvl1pPr marL="225425" indent="-225425">
              <a:defRPr sz="2000"/>
            </a:lvl1pPr>
            <a:lvl2pPr marL="463550" indent="-231775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9220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640597" y="1632672"/>
            <a:ext cx="4266336" cy="4643952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382"/>
              </a:cxn>
              <a:cxn ang="0">
                <a:pos x="361" y="397"/>
              </a:cxn>
              <a:cxn ang="0">
                <a:pos x="25" y="397"/>
              </a:cxn>
              <a:cxn ang="0">
                <a:pos x="7" y="382"/>
              </a:cxn>
              <a:cxn ang="0">
                <a:pos x="7" y="64"/>
              </a:cxn>
              <a:cxn ang="0">
                <a:pos x="23" y="49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382"/>
              </a:cxn>
              <a:cxn ang="0">
                <a:pos x="361" y="404"/>
              </a:cxn>
              <a:cxn ang="0">
                <a:pos x="25" y="404"/>
              </a:cxn>
              <a:cxn ang="0">
                <a:pos x="0" y="382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04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382"/>
                </a:lnTo>
                <a:cubicBezTo>
                  <a:pt x="379" y="391"/>
                  <a:pt x="370" y="397"/>
                  <a:pt x="361" y="397"/>
                </a:cubicBezTo>
                <a:lnTo>
                  <a:pt x="25" y="397"/>
                </a:lnTo>
                <a:cubicBezTo>
                  <a:pt x="16" y="397"/>
                  <a:pt x="7" y="391"/>
                  <a:pt x="7" y="382"/>
                </a:cubicBezTo>
                <a:lnTo>
                  <a:pt x="7" y="64"/>
                </a:lnTo>
                <a:cubicBezTo>
                  <a:pt x="7" y="56"/>
                  <a:pt x="15" y="49"/>
                  <a:pt x="23" y="49"/>
                </a:cubicBezTo>
                <a:cubicBezTo>
                  <a:pt x="24" y="49"/>
                  <a:pt x="24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382"/>
                </a:lnTo>
                <a:cubicBezTo>
                  <a:pt x="386" y="394"/>
                  <a:pt x="374" y="404"/>
                  <a:pt x="361" y="404"/>
                </a:cubicBezTo>
                <a:lnTo>
                  <a:pt x="25" y="404"/>
                </a:lnTo>
                <a:cubicBezTo>
                  <a:pt x="12" y="404"/>
                  <a:pt x="0" y="394"/>
                  <a:pt x="0" y="382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713788" cy="641350"/>
          </a:xfrm>
        </p:spPr>
        <p:txBody>
          <a:bodyPr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23600" y="2220913"/>
            <a:ext cx="4105275" cy="39782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25988" y="2220913"/>
            <a:ext cx="4086225" cy="39655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246063" y="1352549"/>
            <a:ext cx="8651875" cy="4674177"/>
          </a:xfrm>
          <a:custGeom>
            <a:avLst/>
            <a:gdLst>
              <a:gd name="T0" fmla="*/ 573 w 22712"/>
              <a:gd name="T1" fmla="*/ 1292 h 12100"/>
              <a:gd name="T2" fmla="*/ 22143 w 22712"/>
              <a:gd name="T3" fmla="*/ 1292 h 12100"/>
              <a:gd name="T4" fmla="*/ 22536 w 22712"/>
              <a:gd name="T5" fmla="*/ 1667 h 12100"/>
              <a:gd name="T6" fmla="*/ 22536 w 22712"/>
              <a:gd name="T7" fmla="*/ 11545 h 12100"/>
              <a:gd name="T8" fmla="*/ 22143 w 22712"/>
              <a:gd name="T9" fmla="*/ 11915 h 12100"/>
              <a:gd name="T10" fmla="*/ 573 w 22712"/>
              <a:gd name="T11" fmla="*/ 11915 h 12100"/>
              <a:gd name="T12" fmla="*/ 176 w 22712"/>
              <a:gd name="T13" fmla="*/ 11545 h 12100"/>
              <a:gd name="T14" fmla="*/ 176 w 22712"/>
              <a:gd name="T15" fmla="*/ 1667 h 12100"/>
              <a:gd name="T16" fmla="*/ 573 w 22712"/>
              <a:gd name="T17" fmla="*/ 1292 h 12100"/>
              <a:gd name="T18" fmla="*/ 483 w 22712"/>
              <a:gd name="T19" fmla="*/ 0 h 12100"/>
              <a:gd name="T20" fmla="*/ 22229 w 22712"/>
              <a:gd name="T21" fmla="*/ 0 h 12100"/>
              <a:gd name="T22" fmla="*/ 22712 w 22712"/>
              <a:gd name="T23" fmla="*/ 456 h 12100"/>
              <a:gd name="T24" fmla="*/ 22712 w 22712"/>
              <a:gd name="T25" fmla="*/ 11644 h 12100"/>
              <a:gd name="T26" fmla="*/ 22229 w 22712"/>
              <a:gd name="T27" fmla="*/ 12100 h 12100"/>
              <a:gd name="T28" fmla="*/ 483 w 22712"/>
              <a:gd name="T29" fmla="*/ 12100 h 12100"/>
              <a:gd name="T30" fmla="*/ 0 w 22712"/>
              <a:gd name="T31" fmla="*/ 11644 h 12100"/>
              <a:gd name="T32" fmla="*/ 0 w 22712"/>
              <a:gd name="T33" fmla="*/ 456 h 12100"/>
              <a:gd name="T34" fmla="*/ 483 w 22712"/>
              <a:gd name="T35" fmla="*/ 0 h 12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712"/>
              <a:gd name="T55" fmla="*/ 0 h 12100"/>
              <a:gd name="T56" fmla="*/ 22712 w 22712"/>
              <a:gd name="T57" fmla="*/ 12100 h 12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712" h="12100">
                <a:moveTo>
                  <a:pt x="573" y="1292"/>
                </a:moveTo>
                <a:lnTo>
                  <a:pt x="22143" y="1292"/>
                </a:lnTo>
                <a:cubicBezTo>
                  <a:pt x="22360" y="1292"/>
                  <a:pt x="22536" y="1459"/>
                  <a:pt x="22536" y="1667"/>
                </a:cubicBezTo>
                <a:lnTo>
                  <a:pt x="22536" y="11545"/>
                </a:lnTo>
                <a:cubicBezTo>
                  <a:pt x="22536" y="11748"/>
                  <a:pt x="22360" y="11915"/>
                  <a:pt x="22143" y="11915"/>
                </a:cubicBezTo>
                <a:lnTo>
                  <a:pt x="573" y="11915"/>
                </a:lnTo>
                <a:cubicBezTo>
                  <a:pt x="356" y="11915"/>
                  <a:pt x="176" y="11748"/>
                  <a:pt x="176" y="11545"/>
                </a:cubicBezTo>
                <a:lnTo>
                  <a:pt x="176" y="1667"/>
                </a:lnTo>
                <a:cubicBezTo>
                  <a:pt x="176" y="1459"/>
                  <a:pt x="356" y="1292"/>
                  <a:pt x="573" y="1292"/>
                </a:cubicBezTo>
                <a:close/>
                <a:moveTo>
                  <a:pt x="483" y="0"/>
                </a:moveTo>
                <a:lnTo>
                  <a:pt x="22229" y="0"/>
                </a:lnTo>
                <a:cubicBezTo>
                  <a:pt x="22495" y="0"/>
                  <a:pt x="22712" y="208"/>
                  <a:pt x="22712" y="456"/>
                </a:cubicBezTo>
                <a:lnTo>
                  <a:pt x="22712" y="11644"/>
                </a:lnTo>
                <a:cubicBezTo>
                  <a:pt x="22712" y="11893"/>
                  <a:pt x="22495" y="12100"/>
                  <a:pt x="22229" y="12100"/>
                </a:cubicBezTo>
                <a:lnTo>
                  <a:pt x="483" y="12100"/>
                </a:lnTo>
                <a:cubicBezTo>
                  <a:pt x="216" y="12100"/>
                  <a:pt x="0" y="11893"/>
                  <a:pt x="0" y="11644"/>
                </a:cubicBezTo>
                <a:lnTo>
                  <a:pt x="0" y="456"/>
                </a:lnTo>
                <a:cubicBezTo>
                  <a:pt x="0" y="208"/>
                  <a:pt x="216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354138"/>
            <a:ext cx="8689975" cy="498413"/>
          </a:xfrm>
        </p:spPr>
        <p:txBody>
          <a:bodyPr anchor="ctr" anchorCtr="1"/>
          <a:lstStyle>
            <a:lvl1pPr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 sz="2000" b="1">
                <a:solidFill>
                  <a:schemeClr val="bg1"/>
                </a:solidFill>
              </a:defRPr>
            </a:lvl2pPr>
            <a:lvl3pPr>
              <a:buNone/>
              <a:defRPr sz="2000" b="1">
                <a:solidFill>
                  <a:schemeClr val="bg1"/>
                </a:solidFill>
              </a:defRPr>
            </a:lvl3pPr>
            <a:lvl4pPr>
              <a:buNone/>
              <a:defRPr sz="2000" b="1">
                <a:solidFill>
                  <a:schemeClr val="bg1"/>
                </a:solidFill>
              </a:defRPr>
            </a:lvl4pPr>
            <a:lvl5pPr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211138" y="891822"/>
            <a:ext cx="8715375" cy="5529616"/>
          </a:xfrm>
          <a:custGeom>
            <a:avLst/>
            <a:gdLst/>
            <a:ahLst/>
            <a:cxnLst>
              <a:cxn ang="0">
                <a:pos x="7" y="83"/>
              </a:cxn>
              <a:cxn ang="0">
                <a:pos x="34" y="58"/>
              </a:cxn>
              <a:cxn ang="0">
                <a:pos x="882" y="58"/>
              </a:cxn>
              <a:cxn ang="0">
                <a:pos x="908" y="83"/>
              </a:cxn>
              <a:cxn ang="0">
                <a:pos x="908" y="516"/>
              </a:cxn>
              <a:cxn ang="0">
                <a:pos x="882" y="540"/>
              </a:cxn>
              <a:cxn ang="0">
                <a:pos x="34" y="540"/>
              </a:cxn>
              <a:cxn ang="0">
                <a:pos x="7" y="516"/>
              </a:cxn>
              <a:cxn ang="0">
                <a:pos x="7" y="83"/>
              </a:cxn>
              <a:cxn ang="0">
                <a:pos x="0" y="29"/>
              </a:cxn>
              <a:cxn ang="0">
                <a:pos x="30" y="0"/>
              </a:cxn>
              <a:cxn ang="0">
                <a:pos x="885" y="0"/>
              </a:cxn>
              <a:cxn ang="0">
                <a:pos x="915" y="29"/>
              </a:cxn>
              <a:cxn ang="0">
                <a:pos x="915" y="518"/>
              </a:cxn>
              <a:cxn ang="0">
                <a:pos x="885" y="547"/>
              </a:cxn>
              <a:cxn ang="0">
                <a:pos x="30" y="547"/>
              </a:cxn>
              <a:cxn ang="0">
                <a:pos x="0" y="518"/>
              </a:cxn>
              <a:cxn ang="0">
                <a:pos x="0" y="29"/>
              </a:cxn>
            </a:cxnLst>
            <a:rect l="0" t="0" r="r" b="b"/>
            <a:pathLst>
              <a:path w="915" h="547">
                <a:moveTo>
                  <a:pt x="7" y="83"/>
                </a:moveTo>
                <a:cubicBezTo>
                  <a:pt x="7" y="69"/>
                  <a:pt x="20" y="58"/>
                  <a:pt x="34" y="58"/>
                </a:cubicBezTo>
                <a:lnTo>
                  <a:pt x="882" y="58"/>
                </a:lnTo>
                <a:cubicBezTo>
                  <a:pt x="896" y="58"/>
                  <a:pt x="908" y="70"/>
                  <a:pt x="908" y="83"/>
                </a:cubicBezTo>
                <a:lnTo>
                  <a:pt x="908" y="516"/>
                </a:lnTo>
                <a:cubicBezTo>
                  <a:pt x="908" y="528"/>
                  <a:pt x="895" y="540"/>
                  <a:pt x="882" y="540"/>
                </a:cubicBezTo>
                <a:lnTo>
                  <a:pt x="34" y="540"/>
                </a:lnTo>
                <a:cubicBezTo>
                  <a:pt x="20" y="540"/>
                  <a:pt x="7" y="529"/>
                  <a:pt x="7" y="516"/>
                </a:cubicBezTo>
                <a:lnTo>
                  <a:pt x="7" y="83"/>
                </a:lnTo>
                <a:close/>
                <a:moveTo>
                  <a:pt x="0" y="29"/>
                </a:moveTo>
                <a:cubicBezTo>
                  <a:pt x="0" y="13"/>
                  <a:pt x="13" y="0"/>
                  <a:pt x="30" y="0"/>
                </a:cubicBezTo>
                <a:lnTo>
                  <a:pt x="885" y="0"/>
                </a:lnTo>
                <a:cubicBezTo>
                  <a:pt x="901" y="0"/>
                  <a:pt x="915" y="13"/>
                  <a:pt x="915" y="29"/>
                </a:cubicBezTo>
                <a:lnTo>
                  <a:pt x="915" y="518"/>
                </a:lnTo>
                <a:cubicBezTo>
                  <a:pt x="915" y="534"/>
                  <a:pt x="901" y="547"/>
                  <a:pt x="885" y="547"/>
                </a:cubicBezTo>
                <a:lnTo>
                  <a:pt x="30" y="547"/>
                </a:lnTo>
                <a:cubicBezTo>
                  <a:pt x="13" y="547"/>
                  <a:pt x="0" y="534"/>
                  <a:pt x="0" y="518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458200" cy="558140"/>
          </a:xfrm>
        </p:spPr>
        <p:txBody>
          <a:bodyPr anchor="ctr" anchorCtr="1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5010" y="1566863"/>
            <a:ext cx="8514605" cy="4703762"/>
          </a:xfrm>
        </p:spPr>
        <p:txBody>
          <a:bodyPr/>
          <a:lstStyle>
            <a:lvl1pPr marL="225425" indent="-225425">
              <a:buClr>
                <a:schemeClr val="tx2"/>
              </a:buClr>
              <a:defRPr sz="2000"/>
            </a:lvl1pPr>
            <a:lvl2pPr marL="463550" indent="-231775"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60447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Clr>
                <a:srgbClr val="F59E47"/>
              </a:buClr>
              <a:buSzPct val="95000"/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8" name="Picture 36" descr="300dpiLargeEXTLogoTrans"/>
          <p:cNvPicPr>
            <a:picLocks noChangeAspect="1" noChangeArrowheads="1"/>
          </p:cNvPicPr>
          <p:nvPr userDrawn="1"/>
        </p:nvPicPr>
        <p:blipFill>
          <a:blip r:embed="rId3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4788" y="139700"/>
            <a:ext cx="22764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0" y="6540500"/>
            <a:ext cx="9144000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Clr>
                <a:srgbClr val="F59E47"/>
              </a:buClr>
              <a:buSzPct val="95000"/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8056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458200" cy="521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1" y="6553200"/>
            <a:ext cx="4818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2008 Extreme Networks, Inc.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  <p:sldLayoutId id="2147483658" r:id="rId4"/>
    <p:sldLayoutId id="2147483660" r:id="rId5"/>
    <p:sldLayoutId id="2147483664" r:id="rId6"/>
    <p:sldLayoutId id="2147483668" r:id="rId7"/>
    <p:sldLayoutId id="2147483672" r:id="rId8"/>
    <p:sldLayoutId id="2147483661" r:id="rId9"/>
    <p:sldLayoutId id="2147483665" r:id="rId10"/>
    <p:sldLayoutId id="2147483669" r:id="rId11"/>
    <p:sldLayoutId id="2147483673" r:id="rId12"/>
    <p:sldLayoutId id="2147483663" r:id="rId13"/>
    <p:sldLayoutId id="2147483666" r:id="rId14"/>
    <p:sldLayoutId id="2147483671" r:id="rId15"/>
    <p:sldLayoutId id="2147483674" r:id="rId16"/>
    <p:sldLayoutId id="2147483662" r:id="rId17"/>
    <p:sldLayoutId id="2147483667" r:id="rId18"/>
    <p:sldLayoutId id="2147483670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55" r:id="rId28"/>
    <p:sldLayoutId id="2147483683" r:id="rId29"/>
    <p:sldLayoutId id="2147483684" r:id="rId30"/>
    <p:sldLayoutId id="2147483685" r:id="rId31"/>
    <p:sldLayoutId id="2147483686" r:id="rId32"/>
    <p:sldLayoutId id="2147483687" r:id="rId3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70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85000"/>
        </a:lnSpc>
        <a:spcBef>
          <a:spcPts val="700"/>
        </a:spcBef>
        <a:buClr>
          <a:schemeClr val="accent1"/>
        </a:buClr>
        <a:buSzPct val="80000"/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31775" algn="l" defTabSz="914400" rtl="0" eaLnBrk="1" latinLnBrk="0" hangingPunct="1">
        <a:lnSpc>
          <a:spcPct val="85000"/>
        </a:lnSpc>
        <a:spcBef>
          <a:spcPts val="700"/>
        </a:spcBef>
        <a:buClr>
          <a:schemeClr val="accent1"/>
        </a:buClr>
        <a:buSzPct val="100000"/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228600" algn="l" defTabSz="914400" rtl="0" eaLnBrk="1" latinLnBrk="0" hangingPunct="1">
        <a:lnSpc>
          <a:spcPct val="85000"/>
        </a:lnSpc>
        <a:spcBef>
          <a:spcPts val="700"/>
        </a:spcBef>
        <a:buClr>
          <a:schemeClr val="accent1"/>
        </a:buClr>
        <a:buSzPct val="70000"/>
        <a:buFont typeface="Lucida Sans Unicode" pitchFamily="34" charset="0"/>
        <a:buChar char="∎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1225" indent="-228600" algn="l" defTabSz="914400" rtl="0" eaLnBrk="1" latinLnBrk="0" hangingPunct="1">
        <a:lnSpc>
          <a:spcPct val="85000"/>
        </a:lnSpc>
        <a:spcBef>
          <a:spcPts val="700"/>
        </a:spcBef>
        <a:buClr>
          <a:schemeClr val="accent1"/>
        </a:buClr>
        <a:buSzPct val="80000"/>
        <a:buFont typeface="Wingdings 3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85000"/>
        </a:lnSpc>
        <a:spcBef>
          <a:spcPts val="700"/>
        </a:spcBef>
        <a:buClr>
          <a:schemeClr val="accent1"/>
        </a:buClr>
        <a:buSzPct val="100000"/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39.emf"/><Relationship Id="rId3" Type="http://schemas.openxmlformats.org/officeDocument/2006/relationships/tags" Target="../tags/tag4.xml"/><Relationship Id="rId21" Type="http://schemas.openxmlformats.org/officeDocument/2006/relationships/image" Target="../media/image42.pn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8.jpeg"/><Relationship Id="rId2" Type="http://schemas.openxmlformats.org/officeDocument/2006/relationships/tags" Target="../tags/tag3.xml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5.png"/><Relationship Id="rId5" Type="http://schemas.openxmlformats.org/officeDocument/2006/relationships/tags" Target="../tags/tag6.xm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tags" Target="../tags/tag11.xml"/><Relationship Id="rId19" Type="http://schemas.openxmlformats.org/officeDocument/2006/relationships/image" Target="../media/image4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>
          <a:xfrm>
            <a:off x="323850" y="-86106"/>
            <a:ext cx="8229600" cy="68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dirty="0" err="1" smtClean="0">
                <a:latin typeface="Arial" charset="0"/>
                <a:ea typeface="Arial" charset="0"/>
                <a:cs typeface="Arial" charset="0"/>
              </a:rPr>
              <a:t>Desafios</a:t>
            </a:r>
            <a:r>
              <a:rPr dirty="0" smtClean="0">
                <a:latin typeface="Arial" charset="0"/>
                <a:ea typeface="Arial" charset="0"/>
                <a:cs typeface="Arial" charset="0"/>
              </a:rPr>
              <a:t> com Ethernet-Based 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Backhaul</a:t>
            </a:r>
          </a:p>
        </p:txBody>
      </p:sp>
      <p:sp>
        <p:nvSpPr>
          <p:cNvPr id="254980" name="Text Placeholder 5"/>
          <p:cNvSpPr>
            <a:spLocks noGrp="1"/>
          </p:cNvSpPr>
          <p:nvPr>
            <p:ph type="body" idx="13"/>
          </p:nvPr>
        </p:nvSpPr>
        <p:spPr>
          <a:xfrm>
            <a:off x="531813" y="892175"/>
            <a:ext cx="8148637" cy="639763"/>
          </a:xfrm>
        </p:spPr>
        <p:txBody>
          <a:bodyPr/>
          <a:lstStyle/>
          <a:p>
            <a:endParaRPr dirty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  <a:cs typeface="Arial" charset="0"/>
              </a:rPr>
              <a:t>SLA Requirements – Service Assurance</a:t>
            </a:r>
            <a:endParaRPr dirty="0">
              <a:latin typeface="Arial" charset="0"/>
              <a:cs typeface="Arial" charset="0"/>
            </a:endParaRPr>
          </a:p>
          <a:p>
            <a:endParaRPr dirty="0"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85788" y="1695450"/>
            <a:ext cx="7972425" cy="3906860"/>
          </a:xfrm>
          <a:prstGeom prst="roundRect">
            <a:avLst>
              <a:gd name="adj" fmla="val 8296"/>
            </a:avLst>
          </a:prstGeom>
          <a:noFill/>
          <a:ln w="25400">
            <a:solidFill>
              <a:srgbClr val="E672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ranklin Gothic Dem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41378" y="1882309"/>
          <a:ext cx="5967008" cy="352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752"/>
                <a:gridCol w="1491752"/>
                <a:gridCol w="1491752"/>
                <a:gridCol w="1491752"/>
              </a:tblGrid>
              <a:tr h="6021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VPN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Mobile Backhaul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Residential</a:t>
                      </a:r>
                      <a:r>
                        <a:rPr lang="en-US" sz="1600" baseline="0" dirty="0" smtClean="0"/>
                        <a:t> Triple Play</a:t>
                      </a:r>
                      <a:endParaRPr lang="en-US" sz="1600" dirty="0"/>
                    </a:p>
                  </a:txBody>
                  <a:tcPr/>
                </a:tc>
              </a:tr>
              <a:tr h="344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10-55ms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5-25 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r>
                        <a:rPr lang="en-US" sz="1600" baseline="0" dirty="0" smtClean="0"/>
                        <a:t> ms</a:t>
                      </a:r>
                      <a:endParaRPr lang="en-US" sz="1600" dirty="0"/>
                    </a:p>
                  </a:txBody>
                  <a:tcPr/>
                </a:tc>
              </a:tr>
              <a:tr h="344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5-10ms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2-10ms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5-10</a:t>
                      </a:r>
                      <a:r>
                        <a:rPr lang="en-US" sz="1600" baseline="0" dirty="0" smtClean="0"/>
                        <a:t> ms</a:t>
                      </a:r>
                      <a:endParaRPr lang="en-US" sz="1600" dirty="0"/>
                    </a:p>
                  </a:txBody>
                  <a:tcPr/>
                </a:tc>
              </a:tr>
              <a:tr h="344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Packet Loss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.05%</a:t>
                      </a:r>
                      <a:endParaRPr lang="en-US" sz="1600" dirty="0"/>
                    </a:p>
                  </a:txBody>
                  <a:tcPr/>
                </a:tc>
              </a:tr>
              <a:tr h="60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of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levels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CoS</a:t>
                      </a:r>
                      <a:r>
                        <a:rPr lang="en-US" sz="1600" baseline="0" dirty="0" smtClean="0"/>
                        <a:t> Levels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levels</a:t>
                      </a:r>
                      <a:endParaRPr lang="en-US" sz="1600" dirty="0"/>
                    </a:p>
                  </a:txBody>
                  <a:tcPr/>
                </a:tc>
              </a:tr>
              <a:tr h="60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Protection Switching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&lt;50ms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&lt;50ms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&lt;50 ms</a:t>
                      </a:r>
                      <a:endParaRPr lang="en-US" sz="1600" dirty="0"/>
                    </a:p>
                  </a:txBody>
                  <a:tcPr/>
                </a:tc>
              </a:tr>
              <a:tr h="344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Availability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nines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nines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nines</a:t>
                      </a:r>
                      <a:endParaRPr lang="en-US" sz="1600" dirty="0"/>
                    </a:p>
                  </a:txBody>
                  <a:tcPr/>
                </a:tc>
              </a:tr>
              <a:tr h="344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MTTR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hours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373487" y="5720246"/>
            <a:ext cx="951748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buClr>
                <a:srgbClr val="E67200"/>
              </a:buClr>
              <a:buSzPct val="100000"/>
              <a:buFont typeface="Arial" charset="0"/>
              <a:buChar char="●"/>
            </a:pPr>
            <a:r>
              <a:rPr lang="pt-BR" dirty="0" smtClean="0">
                <a:latin typeface="Arial" charset="0"/>
                <a:cs typeface="Arial" charset="0"/>
              </a:rPr>
              <a:t>Redes GSM e CDMA usam tecnologia FDD que necessita de sincronismo de clock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67200"/>
              </a:buClr>
              <a:buSzPct val="100000"/>
              <a:buFont typeface="Arial" charset="0"/>
              <a:buChar char="●"/>
            </a:pPr>
            <a:r>
              <a:rPr lang="pt-BR" dirty="0" smtClean="0">
                <a:latin typeface="Arial" charset="0"/>
                <a:cs typeface="Arial" charset="0"/>
              </a:rPr>
              <a:t>Ethernet  nativamente não possui nenhum mecanismo de distribuição de clock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6"/>
          <p:cNvSpPr>
            <a:spLocks noGrp="1"/>
          </p:cNvSpPr>
          <p:nvPr>
            <p:ph type="title"/>
          </p:nvPr>
        </p:nvSpPr>
        <p:spPr>
          <a:xfrm>
            <a:off x="137373" y="-111864"/>
            <a:ext cx="8229600" cy="685800"/>
          </a:xfrm>
        </p:spPr>
        <p:txBody>
          <a:bodyPr/>
          <a:lstStyle/>
          <a:p>
            <a:r>
              <a:rPr sz="1900" dirty="0" smtClean="0">
                <a:latin typeface="Arial" charset="0"/>
                <a:ea typeface="Arial" charset="0"/>
                <a:cs typeface="Arial" charset="0"/>
              </a:rPr>
              <a:t>MEF.22 - </a:t>
            </a:r>
            <a:r>
              <a:rPr lang="pt-BR" sz="1900" dirty="0" smtClean="0"/>
              <a:t>Mobile Backhaul Implementation Agreement</a:t>
            </a:r>
            <a:r>
              <a:rPr sz="19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sz="1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5913" y="1600200"/>
            <a:ext cx="4038600" cy="4525963"/>
          </a:xfrm>
        </p:spPr>
        <p:txBody>
          <a:bodyPr/>
          <a:lstStyle/>
          <a:p>
            <a:pPr>
              <a:buClr>
                <a:srgbClr val="E67200"/>
              </a:buClr>
              <a:buFont typeface="Wingdings 3" charset="2"/>
              <a:buChar char="u"/>
            </a:pPr>
            <a:r>
              <a:rPr sz="1600">
                <a:latin typeface="Arial" charset="0"/>
                <a:cs typeface="Arial" charset="0"/>
              </a:rPr>
              <a:t>TimeProvider 5000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Central Site PTP/IEEE 1588v2 server solution over standard Ethernet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GPS Antenna option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Primary and secondary input E1 reference clocks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Rubidium and/or quartz oscillators</a:t>
            </a:r>
          </a:p>
          <a:p>
            <a:pPr>
              <a:buClr>
                <a:srgbClr val="E67200"/>
              </a:buClr>
              <a:buFont typeface="Wingdings 3" charset="2"/>
              <a:buChar char="u"/>
            </a:pPr>
            <a:r>
              <a:rPr sz="1600">
                <a:latin typeface="Arial" charset="0"/>
                <a:cs typeface="Arial" charset="0"/>
              </a:rPr>
              <a:t>TimeProvider 500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Remote site PTP/IEEE 1588v2 client solution over standard Ethernet</a:t>
            </a:r>
          </a:p>
          <a:p>
            <a:pPr lvl="1">
              <a:buClr>
                <a:srgbClr val="E67200"/>
              </a:buClr>
              <a:buSzPct val="100000"/>
              <a:buFont typeface="Wingdings 2" charset="2"/>
              <a:buChar char=""/>
            </a:pPr>
            <a:r>
              <a:rPr sz="1600">
                <a:latin typeface="Arial" charset="0"/>
                <a:cs typeface="Arial" charset="0"/>
              </a:rPr>
              <a:t>E1/T1 compliant clock outputs</a:t>
            </a:r>
          </a:p>
          <a:p>
            <a:pPr>
              <a:buClr>
                <a:srgbClr val="E67200"/>
              </a:buClr>
              <a:buFont typeface="Wingdings 3" charset="2"/>
              <a:buNone/>
            </a:pPr>
            <a:endParaRPr>
              <a:latin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75200" y="1368378"/>
            <a:ext cx="4038600" cy="4525963"/>
          </a:xfrm>
        </p:spPr>
        <p:txBody>
          <a:bodyPr/>
          <a:lstStyle/>
          <a:p>
            <a:pPr>
              <a:buClr>
                <a:srgbClr val="E67200"/>
              </a:buClr>
              <a:buFont typeface="Wingdings 3" charset="2"/>
              <a:buChar char="u"/>
            </a:pPr>
            <a:r>
              <a:rPr sz="1600" b="1" dirty="0">
                <a:latin typeface="Arial" charset="0"/>
                <a:cs typeface="Arial" charset="0"/>
              </a:rPr>
              <a:t>Key Features </a:t>
            </a:r>
          </a:p>
          <a:p>
            <a:pPr marL="452438" lvl="1" indent="-234950">
              <a:buClr>
                <a:srgbClr val="E67200"/>
              </a:buClr>
              <a:buFont typeface="Wingdings 3" charset="2"/>
              <a:buChar char="u"/>
            </a:pPr>
            <a:r>
              <a:rPr sz="1400" dirty="0">
                <a:latin typeface="Arial" charset="0"/>
                <a:cs typeface="Arial" charset="0"/>
              </a:rPr>
              <a:t>Superior bandwidth capacity with 64 line-rate 10 </a:t>
            </a:r>
            <a:r>
              <a:rPr sz="1400" dirty="0" err="1">
                <a:latin typeface="Arial" charset="0"/>
                <a:cs typeface="Arial" charset="0"/>
              </a:rPr>
              <a:t>GbE</a:t>
            </a:r>
            <a:r>
              <a:rPr sz="1400" dirty="0">
                <a:latin typeface="Arial" charset="0"/>
                <a:cs typeface="Arial" charset="0"/>
              </a:rPr>
              <a:t> ports available in compact 14 RU form factor</a:t>
            </a:r>
          </a:p>
          <a:p>
            <a:pPr>
              <a:buClr>
                <a:srgbClr val="E67200"/>
              </a:buClr>
              <a:buFont typeface="Wingdings 3" charset="2"/>
              <a:buChar char="u"/>
            </a:pPr>
            <a:endParaRPr dirty="0">
              <a:latin typeface="Arial" charset="0"/>
              <a:cs typeface="Arial" charset="0"/>
            </a:endParaRPr>
          </a:p>
        </p:txBody>
      </p:sp>
      <p:sp>
        <p:nvSpPr>
          <p:cNvPr id="256005" name="Text Placeholder 9"/>
          <p:cNvSpPr>
            <a:spLocks noGrp="1"/>
          </p:cNvSpPr>
          <p:nvPr>
            <p:ph type="body" idx="13"/>
          </p:nvPr>
        </p:nvSpPr>
        <p:spPr>
          <a:xfrm>
            <a:off x="323850" y="854075"/>
            <a:ext cx="4022725" cy="639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sz="1800">
                <a:latin typeface="Arial" charset="0"/>
                <a:cs typeface="Arial" charset="0"/>
              </a:rPr>
              <a:t>Precision Clock Solutions</a:t>
            </a:r>
          </a:p>
          <a:p>
            <a:pPr>
              <a:spcBef>
                <a:spcPct val="0"/>
              </a:spcBef>
            </a:pPr>
            <a:r>
              <a:rPr sz="1800">
                <a:latin typeface="Arial" charset="0"/>
                <a:cs typeface="Arial" charset="0"/>
              </a:rPr>
              <a:t>MEF.22 Compliant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>
          <a:xfrm>
            <a:off x="4768850" y="763922"/>
            <a:ext cx="4022725" cy="639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sz="1400" dirty="0" err="1">
                <a:latin typeface="Arial" charset="0"/>
                <a:cs typeface="Arial" charset="0"/>
              </a:rPr>
              <a:t>BlackDiamond</a:t>
            </a:r>
            <a:r>
              <a:rPr sz="1400" baseline="30000" dirty="0">
                <a:latin typeface="Arial" charset="0"/>
                <a:cs typeface="Arial" charset="0"/>
              </a:rPr>
              <a:t>®</a:t>
            </a:r>
            <a:r>
              <a:rPr sz="1400" dirty="0">
                <a:latin typeface="Arial" charset="0"/>
                <a:cs typeface="Arial" charset="0"/>
              </a:rPr>
              <a:t> 20808</a:t>
            </a:r>
          </a:p>
          <a:p>
            <a:pPr>
              <a:spcBef>
                <a:spcPct val="0"/>
              </a:spcBef>
            </a:pPr>
            <a:r>
              <a:rPr sz="1400" dirty="0">
                <a:latin typeface="Arial" charset="0"/>
                <a:cs typeface="Arial" charset="0"/>
              </a:rPr>
              <a:t>MEF.9, .14 Compliant</a:t>
            </a:r>
          </a:p>
        </p:txBody>
      </p:sp>
      <p:pic>
        <p:nvPicPr>
          <p:cNvPr id="2560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827588"/>
            <a:ext cx="2933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5554663"/>
            <a:ext cx="1503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90675" y="5445125"/>
            <a:ext cx="2430463" cy="165100"/>
          </a:xfrm>
          <a:prstGeom prst="rect">
            <a:avLst/>
          </a:prstGeom>
          <a:noFill/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/>
              <a:t>TimeProvider 5000 IEEE 1588-2008 Grandmaster Clock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050" y="5997575"/>
            <a:ext cx="1404938" cy="165100"/>
          </a:xfrm>
          <a:prstGeom prst="rect">
            <a:avLst/>
          </a:prstGeom>
          <a:noFill/>
          <a:effectLst/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000"/>
              <a:t>TimeProvider 500</a:t>
            </a:r>
          </a:p>
        </p:txBody>
      </p:sp>
      <p:pic>
        <p:nvPicPr>
          <p:cNvPr id="256011" name="Picture 16" descr="Voyager_Top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911" y="2173934"/>
            <a:ext cx="13811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5642020" y="5790196"/>
            <a:ext cx="2265607" cy="262873"/>
            <a:chOff x="1905000" y="2438400"/>
            <a:chExt cx="5410200" cy="673100"/>
          </a:xfrm>
        </p:grpSpPr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905000" y="2438400"/>
              <a:ext cx="5410200" cy="673100"/>
              <a:chOff x="864" y="1282"/>
              <a:chExt cx="1728" cy="221"/>
            </a:xfrm>
          </p:grpSpPr>
          <p:sp>
            <p:nvSpPr>
              <p:cNvPr id="20" name="AutoShape 84"/>
              <p:cNvSpPr>
                <a:spLocks noChangeArrowheads="1"/>
              </p:cNvSpPr>
              <p:nvPr/>
            </p:nvSpPr>
            <p:spPr bwMode="auto">
              <a:xfrm>
                <a:off x="864" y="1282"/>
                <a:ext cx="1728" cy="221"/>
              </a:xfrm>
              <a:prstGeom prst="cube">
                <a:avLst>
                  <a:gd name="adj" fmla="val 25000"/>
                </a:avLst>
              </a:prstGeom>
              <a:solidFill>
                <a:schemeClr val="tx2"/>
              </a:solidFill>
              <a:ln w="12700" algn="ctr">
                <a:solidFill>
                  <a:srgbClr val="5B4173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" name="Picture 85" descr="SummitX450a-24t_top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58" y="1351"/>
                <a:ext cx="6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86" descr="SummitXGM2_2xf_X250e_4up_StackConnect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13" y="1406"/>
                <a:ext cx="12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7" descr="SummitXGM2_2xf_X250e_4up_StackConnect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" y="1406"/>
                <a:ext cx="12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88" descr="SummitX450a-24x_top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33" y="1358"/>
                <a:ext cx="30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9" descr="SummitX450a-24x_top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21" y="1358"/>
                <a:ext cx="30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0" descr="SummitX450a-24x_to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53" y="1358"/>
                <a:ext cx="15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91" descr="SummitX450a-24t_top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16" y="1358"/>
                <a:ext cx="12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95" descr="SummitX450a-24x_top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9" y="1358"/>
                <a:ext cx="157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91" descr="SummitX450a-24t_top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43" y="1358"/>
                <a:ext cx="12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1" descr="SummitX450a-24t_top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6" y="1358"/>
                <a:ext cx="12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54" descr="SummitX250e-24t_rear_view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0" y="2667000"/>
              <a:ext cx="195263" cy="12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6096000" y="26670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41"/>
            <p:cNvSpPr>
              <a:spLocks noChangeArrowheads="1"/>
            </p:cNvSpPr>
            <p:nvPr/>
          </p:nvSpPr>
          <p:spPr bwMode="auto">
            <a:xfrm>
              <a:off x="3511402" y="2718816"/>
              <a:ext cx="2549156" cy="329184"/>
            </a:xfrm>
            <a:prstGeom prst="rect">
              <a:avLst/>
            </a:prstGeom>
            <a:noFill/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7" name="Text Placeholder 10"/>
          <p:cNvSpPr txBox="1">
            <a:spLocks/>
          </p:cNvSpPr>
          <p:nvPr/>
        </p:nvSpPr>
        <p:spPr>
          <a:xfrm>
            <a:off x="4856855" y="4200431"/>
            <a:ext cx="4022725" cy="6397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Summit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X480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" name="Content Placeholder 8"/>
          <p:cNvSpPr txBox="1">
            <a:spLocks/>
          </p:cNvSpPr>
          <p:nvPr/>
        </p:nvSpPr>
        <p:spPr>
          <a:xfrm>
            <a:off x="4809183" y="4739426"/>
            <a:ext cx="4038600" cy="1442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E67200"/>
              </a:buClr>
              <a:buSzPct val="80000"/>
              <a:buFont typeface="Wingdings 3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Key Features </a:t>
            </a:r>
          </a:p>
          <a:p>
            <a:pPr marL="452438" marR="0" lvl="1" indent="-234950" algn="l" defTabSz="914400" rtl="0" eaLnBrk="1" fontAlgn="auto" latinLnBrk="0" hangingPunct="1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E67200"/>
              </a:buClr>
              <a:buSzPct val="100000"/>
              <a:buFont typeface="Wingdings 3" charset="2"/>
              <a:buChar char="u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Feature rich, cost/benefit,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1/10G Metro Aggregation and Data Center Top-of-rack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E67200"/>
              </a:buClr>
              <a:buSzPct val="80000"/>
              <a:buFont typeface="Wingdings 3" charset="2"/>
              <a:buChar char="u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6"/>
            <a:ext cx="8229600" cy="685800"/>
          </a:xfrm>
        </p:spPr>
        <p:txBody>
          <a:bodyPr/>
          <a:lstStyle/>
          <a:p>
            <a:r>
              <a:rPr lang="en-US" dirty="0" err="1" smtClean="0"/>
              <a:t>Topologia</a:t>
            </a:r>
            <a:r>
              <a:rPr lang="en-US" dirty="0" smtClean="0"/>
              <a:t> – Ethernet Mobile Backhaul </a:t>
            </a:r>
            <a:endParaRPr lang="en-US" dirty="0"/>
          </a:p>
        </p:txBody>
      </p:sp>
      <p:pic>
        <p:nvPicPr>
          <p:cNvPr id="31919" name="Picture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862013"/>
            <a:ext cx="8601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>
            <a:off x="2990849" y="1064070"/>
            <a:ext cx="3162301" cy="2371726"/>
          </a:xfrm>
          <a:custGeom>
            <a:avLst/>
            <a:gdLst>
              <a:gd name="T0" fmla="*/ 2147483647 w 1076"/>
              <a:gd name="T1" fmla="*/ 2147483647 h 622"/>
              <a:gd name="T2" fmla="*/ 2147483647 w 1076"/>
              <a:gd name="T3" fmla="*/ 2147483647 h 622"/>
              <a:gd name="T4" fmla="*/ 2147483647 w 1076"/>
              <a:gd name="T5" fmla="*/ 2147483647 h 622"/>
              <a:gd name="T6" fmla="*/ 2147483647 w 1076"/>
              <a:gd name="T7" fmla="*/ 2147483647 h 622"/>
              <a:gd name="T8" fmla="*/ 2147483647 w 1076"/>
              <a:gd name="T9" fmla="*/ 2147483647 h 622"/>
              <a:gd name="T10" fmla="*/ 2147483647 w 1076"/>
              <a:gd name="T11" fmla="*/ 2147483647 h 622"/>
              <a:gd name="T12" fmla="*/ 2147483647 w 1076"/>
              <a:gd name="T13" fmla="*/ 2147483647 h 622"/>
              <a:gd name="T14" fmla="*/ 2147483647 w 1076"/>
              <a:gd name="T15" fmla="*/ 2147483647 h 622"/>
              <a:gd name="T16" fmla="*/ 2147483647 w 1076"/>
              <a:gd name="T17" fmla="*/ 2147483647 h 622"/>
              <a:gd name="T18" fmla="*/ 2147483647 w 1076"/>
              <a:gd name="T19" fmla="*/ 2147483647 h 622"/>
              <a:gd name="T20" fmla="*/ 2147483647 w 1076"/>
              <a:gd name="T21" fmla="*/ 2147483647 h 622"/>
              <a:gd name="T22" fmla="*/ 2147483647 w 1076"/>
              <a:gd name="T23" fmla="*/ 2147483647 h 622"/>
              <a:gd name="T24" fmla="*/ 2147483647 w 1076"/>
              <a:gd name="T25" fmla="*/ 2147483647 h 622"/>
              <a:gd name="T26" fmla="*/ 2147483647 w 1076"/>
              <a:gd name="T27" fmla="*/ 2147483647 h 622"/>
              <a:gd name="T28" fmla="*/ 2147483647 w 1076"/>
              <a:gd name="T29" fmla="*/ 2147483647 h 622"/>
              <a:gd name="T30" fmla="*/ 2147483647 w 1076"/>
              <a:gd name="T31" fmla="*/ 2147483647 h 622"/>
              <a:gd name="T32" fmla="*/ 2147483647 w 1076"/>
              <a:gd name="T33" fmla="*/ 2147483647 h 622"/>
              <a:gd name="T34" fmla="*/ 2147483647 w 1076"/>
              <a:gd name="T35" fmla="*/ 2147483647 h 622"/>
              <a:gd name="T36" fmla="*/ 2147483647 w 1076"/>
              <a:gd name="T37" fmla="*/ 2147483647 h 622"/>
              <a:gd name="T38" fmla="*/ 2147483647 w 1076"/>
              <a:gd name="T39" fmla="*/ 2147483647 h 622"/>
              <a:gd name="T40" fmla="*/ 2147483647 w 1076"/>
              <a:gd name="T41" fmla="*/ 2147483647 h 622"/>
              <a:gd name="T42" fmla="*/ 2147483647 w 1076"/>
              <a:gd name="T43" fmla="*/ 2147483647 h 622"/>
              <a:gd name="T44" fmla="*/ 2147483647 w 1076"/>
              <a:gd name="T45" fmla="*/ 2147483647 h 622"/>
              <a:gd name="T46" fmla="*/ 0 w 1076"/>
              <a:gd name="T47" fmla="*/ 2147483647 h 622"/>
              <a:gd name="T48" fmla="*/ 2147483647 w 1076"/>
              <a:gd name="T49" fmla="*/ 2147483647 h 622"/>
              <a:gd name="T50" fmla="*/ 2147483647 w 1076"/>
              <a:gd name="T51" fmla="*/ 2147483647 h 622"/>
              <a:gd name="T52" fmla="*/ 2147483647 w 1076"/>
              <a:gd name="T53" fmla="*/ 2147483647 h 622"/>
              <a:gd name="T54" fmla="*/ 2147483647 w 1076"/>
              <a:gd name="T55" fmla="*/ 2147483647 h 622"/>
              <a:gd name="T56" fmla="*/ 2147483647 w 1076"/>
              <a:gd name="T57" fmla="*/ 2147483647 h 622"/>
              <a:gd name="T58" fmla="*/ 2147483647 w 1076"/>
              <a:gd name="T59" fmla="*/ 2147483647 h 622"/>
              <a:gd name="T60" fmla="*/ 2147483647 w 1076"/>
              <a:gd name="T61" fmla="*/ 2147483647 h 622"/>
              <a:gd name="T62" fmla="*/ 2147483647 w 1076"/>
              <a:gd name="T63" fmla="*/ 2147483647 h 622"/>
              <a:gd name="T64" fmla="*/ 2147483647 w 1076"/>
              <a:gd name="T65" fmla="*/ 2147483647 h 622"/>
              <a:gd name="T66" fmla="*/ 2147483647 w 1076"/>
              <a:gd name="T67" fmla="*/ 2147483647 h 622"/>
              <a:gd name="T68" fmla="*/ 2147483647 w 1076"/>
              <a:gd name="T69" fmla="*/ 2147483647 h 622"/>
              <a:gd name="T70" fmla="*/ 2147483647 w 1076"/>
              <a:gd name="T71" fmla="*/ 2147483647 h 622"/>
              <a:gd name="T72" fmla="*/ 2147483647 w 1076"/>
              <a:gd name="T73" fmla="*/ 2147483647 h 622"/>
              <a:gd name="T74" fmla="*/ 2147483647 w 1076"/>
              <a:gd name="T75" fmla="*/ 2147483647 h 622"/>
              <a:gd name="T76" fmla="*/ 2147483647 w 1076"/>
              <a:gd name="T77" fmla="*/ 2147483647 h 622"/>
              <a:gd name="T78" fmla="*/ 2147483647 w 1076"/>
              <a:gd name="T79" fmla="*/ 2147483647 h 622"/>
              <a:gd name="T80" fmla="*/ 2147483647 w 1076"/>
              <a:gd name="T81" fmla="*/ 2147483647 h 622"/>
              <a:gd name="T82" fmla="*/ 2147483647 w 1076"/>
              <a:gd name="T83" fmla="*/ 2147483647 h 622"/>
              <a:gd name="T84" fmla="*/ 2147483647 w 1076"/>
              <a:gd name="T85" fmla="*/ 2147483647 h 622"/>
              <a:gd name="T86" fmla="*/ 2147483647 w 1076"/>
              <a:gd name="T87" fmla="*/ 2147483647 h 622"/>
              <a:gd name="T88" fmla="*/ 2147483647 w 1076"/>
              <a:gd name="T89" fmla="*/ 2147483647 h 622"/>
              <a:gd name="T90" fmla="*/ 2147483647 w 1076"/>
              <a:gd name="T91" fmla="*/ 2147483647 h 622"/>
              <a:gd name="T92" fmla="*/ 2147483647 w 1076"/>
              <a:gd name="T93" fmla="*/ 2147483647 h 622"/>
              <a:gd name="T94" fmla="*/ 2147483647 w 1076"/>
              <a:gd name="T95" fmla="*/ 2147483647 h 622"/>
              <a:gd name="T96" fmla="*/ 2147483647 w 1076"/>
              <a:gd name="T97" fmla="*/ 2147483647 h 622"/>
              <a:gd name="T98" fmla="*/ 2147483647 w 1076"/>
              <a:gd name="T99" fmla="*/ 2147483647 h 622"/>
              <a:gd name="T100" fmla="*/ 2147483647 w 1076"/>
              <a:gd name="T101" fmla="*/ 2147483647 h 622"/>
              <a:gd name="T102" fmla="*/ 2147483647 w 1076"/>
              <a:gd name="T103" fmla="*/ 2147483647 h 622"/>
              <a:gd name="T104" fmla="*/ 2147483647 w 1076"/>
              <a:gd name="T105" fmla="*/ 2147483647 h 622"/>
              <a:gd name="T106" fmla="*/ 2147483647 w 1076"/>
              <a:gd name="T107" fmla="*/ 2147483647 h 622"/>
              <a:gd name="T108" fmla="*/ 2147483647 w 1076"/>
              <a:gd name="T109" fmla="*/ 2147483647 h 622"/>
              <a:gd name="T110" fmla="*/ 2147483647 w 1076"/>
              <a:gd name="T111" fmla="*/ 2147483647 h 622"/>
              <a:gd name="T112" fmla="*/ 2147483647 w 1076"/>
              <a:gd name="T113" fmla="*/ 2147483647 h 622"/>
              <a:gd name="T114" fmla="*/ 2147483647 w 1076"/>
              <a:gd name="T115" fmla="*/ 2147483647 h 622"/>
              <a:gd name="T116" fmla="*/ 2147483647 w 1076"/>
              <a:gd name="T117" fmla="*/ 2147483647 h 622"/>
              <a:gd name="T118" fmla="*/ 2147483647 w 1076"/>
              <a:gd name="T119" fmla="*/ 2147483647 h 6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6"/>
              <a:gd name="T181" fmla="*/ 0 h 622"/>
              <a:gd name="T182" fmla="*/ 1076 w 1076"/>
              <a:gd name="T183" fmla="*/ 622 h 6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6" h="622">
                <a:moveTo>
                  <a:pt x="956" y="197"/>
                </a:moveTo>
                <a:lnTo>
                  <a:pt x="961" y="189"/>
                </a:lnTo>
                <a:lnTo>
                  <a:pt x="964" y="179"/>
                </a:lnTo>
                <a:lnTo>
                  <a:pt x="966" y="170"/>
                </a:lnTo>
                <a:lnTo>
                  <a:pt x="967" y="160"/>
                </a:lnTo>
                <a:lnTo>
                  <a:pt x="966" y="146"/>
                </a:lnTo>
                <a:lnTo>
                  <a:pt x="963" y="133"/>
                </a:lnTo>
                <a:lnTo>
                  <a:pt x="956" y="122"/>
                </a:lnTo>
                <a:lnTo>
                  <a:pt x="950" y="112"/>
                </a:lnTo>
                <a:lnTo>
                  <a:pt x="940" y="104"/>
                </a:lnTo>
                <a:lnTo>
                  <a:pt x="929" y="98"/>
                </a:lnTo>
                <a:lnTo>
                  <a:pt x="918" y="94"/>
                </a:lnTo>
                <a:lnTo>
                  <a:pt x="905" y="93"/>
                </a:lnTo>
                <a:lnTo>
                  <a:pt x="891" y="94"/>
                </a:lnTo>
                <a:lnTo>
                  <a:pt x="878" y="99"/>
                </a:lnTo>
                <a:lnTo>
                  <a:pt x="865" y="109"/>
                </a:lnTo>
                <a:lnTo>
                  <a:pt x="856" y="118"/>
                </a:lnTo>
                <a:lnTo>
                  <a:pt x="857" y="106"/>
                </a:lnTo>
                <a:lnTo>
                  <a:pt x="857" y="94"/>
                </a:lnTo>
                <a:lnTo>
                  <a:pt x="854" y="85"/>
                </a:lnTo>
                <a:lnTo>
                  <a:pt x="851" y="74"/>
                </a:lnTo>
                <a:lnTo>
                  <a:pt x="846" y="64"/>
                </a:lnTo>
                <a:lnTo>
                  <a:pt x="832" y="46"/>
                </a:lnTo>
                <a:lnTo>
                  <a:pt x="812" y="30"/>
                </a:lnTo>
                <a:lnTo>
                  <a:pt x="790" y="18"/>
                </a:lnTo>
                <a:lnTo>
                  <a:pt x="763" y="8"/>
                </a:lnTo>
                <a:lnTo>
                  <a:pt x="734" y="2"/>
                </a:lnTo>
                <a:lnTo>
                  <a:pt x="704" y="0"/>
                </a:lnTo>
                <a:lnTo>
                  <a:pt x="662" y="3"/>
                </a:lnTo>
                <a:lnTo>
                  <a:pt x="641" y="6"/>
                </a:lnTo>
                <a:lnTo>
                  <a:pt x="624" y="11"/>
                </a:lnTo>
                <a:lnTo>
                  <a:pt x="608" y="18"/>
                </a:lnTo>
                <a:lnTo>
                  <a:pt x="592" y="26"/>
                </a:lnTo>
                <a:lnTo>
                  <a:pt x="579" y="35"/>
                </a:lnTo>
                <a:lnTo>
                  <a:pt x="568" y="46"/>
                </a:lnTo>
                <a:lnTo>
                  <a:pt x="556" y="35"/>
                </a:lnTo>
                <a:lnTo>
                  <a:pt x="542" y="27"/>
                </a:lnTo>
                <a:lnTo>
                  <a:pt x="528" y="21"/>
                </a:lnTo>
                <a:lnTo>
                  <a:pt x="510" y="16"/>
                </a:lnTo>
                <a:lnTo>
                  <a:pt x="473" y="10"/>
                </a:lnTo>
                <a:lnTo>
                  <a:pt x="433" y="6"/>
                </a:lnTo>
                <a:lnTo>
                  <a:pt x="406" y="8"/>
                </a:lnTo>
                <a:lnTo>
                  <a:pt x="382" y="13"/>
                </a:lnTo>
                <a:lnTo>
                  <a:pt x="358" y="21"/>
                </a:lnTo>
                <a:lnTo>
                  <a:pt x="336" y="32"/>
                </a:lnTo>
                <a:lnTo>
                  <a:pt x="317" y="45"/>
                </a:lnTo>
                <a:lnTo>
                  <a:pt x="301" y="59"/>
                </a:lnTo>
                <a:lnTo>
                  <a:pt x="288" y="75"/>
                </a:lnTo>
                <a:lnTo>
                  <a:pt x="278" y="94"/>
                </a:lnTo>
                <a:lnTo>
                  <a:pt x="265" y="90"/>
                </a:lnTo>
                <a:lnTo>
                  <a:pt x="253" y="88"/>
                </a:lnTo>
                <a:lnTo>
                  <a:pt x="238" y="90"/>
                </a:lnTo>
                <a:lnTo>
                  <a:pt x="225" y="93"/>
                </a:lnTo>
                <a:lnTo>
                  <a:pt x="211" y="99"/>
                </a:lnTo>
                <a:lnTo>
                  <a:pt x="198" y="107"/>
                </a:lnTo>
                <a:lnTo>
                  <a:pt x="189" y="117"/>
                </a:lnTo>
                <a:lnTo>
                  <a:pt x="182" y="126"/>
                </a:lnTo>
                <a:lnTo>
                  <a:pt x="179" y="138"/>
                </a:lnTo>
                <a:lnTo>
                  <a:pt x="176" y="150"/>
                </a:lnTo>
                <a:lnTo>
                  <a:pt x="176" y="173"/>
                </a:lnTo>
                <a:lnTo>
                  <a:pt x="162" y="171"/>
                </a:lnTo>
                <a:lnTo>
                  <a:pt x="146" y="171"/>
                </a:lnTo>
                <a:lnTo>
                  <a:pt x="115" y="176"/>
                </a:lnTo>
                <a:lnTo>
                  <a:pt x="88" y="184"/>
                </a:lnTo>
                <a:lnTo>
                  <a:pt x="62" y="195"/>
                </a:lnTo>
                <a:lnTo>
                  <a:pt x="42" y="208"/>
                </a:lnTo>
                <a:lnTo>
                  <a:pt x="24" y="226"/>
                </a:lnTo>
                <a:lnTo>
                  <a:pt x="11" y="245"/>
                </a:lnTo>
                <a:lnTo>
                  <a:pt x="6" y="254"/>
                </a:lnTo>
                <a:lnTo>
                  <a:pt x="3" y="266"/>
                </a:lnTo>
                <a:lnTo>
                  <a:pt x="0" y="277"/>
                </a:lnTo>
                <a:lnTo>
                  <a:pt x="0" y="290"/>
                </a:lnTo>
                <a:lnTo>
                  <a:pt x="2" y="306"/>
                </a:lnTo>
                <a:lnTo>
                  <a:pt x="5" y="322"/>
                </a:lnTo>
                <a:lnTo>
                  <a:pt x="10" y="336"/>
                </a:lnTo>
                <a:lnTo>
                  <a:pt x="18" y="349"/>
                </a:lnTo>
                <a:lnTo>
                  <a:pt x="27" y="362"/>
                </a:lnTo>
                <a:lnTo>
                  <a:pt x="40" y="371"/>
                </a:lnTo>
                <a:lnTo>
                  <a:pt x="56" y="381"/>
                </a:lnTo>
                <a:lnTo>
                  <a:pt x="75" y="389"/>
                </a:lnTo>
                <a:lnTo>
                  <a:pt x="67" y="398"/>
                </a:lnTo>
                <a:lnTo>
                  <a:pt x="62" y="410"/>
                </a:lnTo>
                <a:lnTo>
                  <a:pt x="59" y="421"/>
                </a:lnTo>
                <a:lnTo>
                  <a:pt x="58" y="432"/>
                </a:lnTo>
                <a:lnTo>
                  <a:pt x="59" y="442"/>
                </a:lnTo>
                <a:lnTo>
                  <a:pt x="61" y="450"/>
                </a:lnTo>
                <a:lnTo>
                  <a:pt x="67" y="466"/>
                </a:lnTo>
                <a:lnTo>
                  <a:pt x="77" y="480"/>
                </a:lnTo>
                <a:lnTo>
                  <a:pt x="91" y="493"/>
                </a:lnTo>
                <a:lnTo>
                  <a:pt x="109" y="502"/>
                </a:lnTo>
                <a:lnTo>
                  <a:pt x="128" y="510"/>
                </a:lnTo>
                <a:lnTo>
                  <a:pt x="149" y="515"/>
                </a:lnTo>
                <a:lnTo>
                  <a:pt x="171" y="517"/>
                </a:lnTo>
                <a:lnTo>
                  <a:pt x="187" y="515"/>
                </a:lnTo>
                <a:lnTo>
                  <a:pt x="203" y="514"/>
                </a:lnTo>
                <a:lnTo>
                  <a:pt x="217" y="510"/>
                </a:lnTo>
                <a:lnTo>
                  <a:pt x="230" y="504"/>
                </a:lnTo>
                <a:lnTo>
                  <a:pt x="230" y="517"/>
                </a:lnTo>
                <a:lnTo>
                  <a:pt x="232" y="533"/>
                </a:lnTo>
                <a:lnTo>
                  <a:pt x="237" y="547"/>
                </a:lnTo>
                <a:lnTo>
                  <a:pt x="243" y="560"/>
                </a:lnTo>
                <a:lnTo>
                  <a:pt x="253" y="571"/>
                </a:lnTo>
                <a:lnTo>
                  <a:pt x="264" y="581"/>
                </a:lnTo>
                <a:lnTo>
                  <a:pt x="277" y="589"/>
                </a:lnTo>
                <a:lnTo>
                  <a:pt x="293" y="594"/>
                </a:lnTo>
                <a:lnTo>
                  <a:pt x="307" y="595"/>
                </a:lnTo>
                <a:lnTo>
                  <a:pt x="318" y="594"/>
                </a:lnTo>
                <a:lnTo>
                  <a:pt x="329" y="592"/>
                </a:lnTo>
                <a:lnTo>
                  <a:pt x="339" y="589"/>
                </a:lnTo>
                <a:lnTo>
                  <a:pt x="349" y="584"/>
                </a:lnTo>
                <a:lnTo>
                  <a:pt x="357" y="578"/>
                </a:lnTo>
                <a:lnTo>
                  <a:pt x="365" y="571"/>
                </a:lnTo>
                <a:lnTo>
                  <a:pt x="371" y="563"/>
                </a:lnTo>
                <a:lnTo>
                  <a:pt x="376" y="554"/>
                </a:lnTo>
                <a:lnTo>
                  <a:pt x="385" y="568"/>
                </a:lnTo>
                <a:lnTo>
                  <a:pt x="398" y="582"/>
                </a:lnTo>
                <a:lnTo>
                  <a:pt x="414" y="594"/>
                </a:lnTo>
                <a:lnTo>
                  <a:pt x="433" y="603"/>
                </a:lnTo>
                <a:lnTo>
                  <a:pt x="456" y="611"/>
                </a:lnTo>
                <a:lnTo>
                  <a:pt x="480" y="618"/>
                </a:lnTo>
                <a:lnTo>
                  <a:pt x="505" y="621"/>
                </a:lnTo>
                <a:lnTo>
                  <a:pt x="534" y="622"/>
                </a:lnTo>
                <a:lnTo>
                  <a:pt x="587" y="619"/>
                </a:lnTo>
                <a:lnTo>
                  <a:pt x="609" y="616"/>
                </a:lnTo>
                <a:lnTo>
                  <a:pt x="628" y="611"/>
                </a:lnTo>
                <a:lnTo>
                  <a:pt x="646" y="605"/>
                </a:lnTo>
                <a:lnTo>
                  <a:pt x="659" y="595"/>
                </a:lnTo>
                <a:lnTo>
                  <a:pt x="672" y="586"/>
                </a:lnTo>
                <a:lnTo>
                  <a:pt x="681" y="573"/>
                </a:lnTo>
                <a:lnTo>
                  <a:pt x="688" y="579"/>
                </a:lnTo>
                <a:lnTo>
                  <a:pt x="696" y="582"/>
                </a:lnTo>
                <a:lnTo>
                  <a:pt x="705" y="584"/>
                </a:lnTo>
                <a:lnTo>
                  <a:pt x="715" y="586"/>
                </a:lnTo>
                <a:lnTo>
                  <a:pt x="732" y="584"/>
                </a:lnTo>
                <a:lnTo>
                  <a:pt x="748" y="579"/>
                </a:lnTo>
                <a:lnTo>
                  <a:pt x="758" y="574"/>
                </a:lnTo>
                <a:lnTo>
                  <a:pt x="764" y="570"/>
                </a:lnTo>
                <a:lnTo>
                  <a:pt x="771" y="563"/>
                </a:lnTo>
                <a:lnTo>
                  <a:pt x="776" y="557"/>
                </a:lnTo>
                <a:lnTo>
                  <a:pt x="779" y="550"/>
                </a:lnTo>
                <a:lnTo>
                  <a:pt x="780" y="542"/>
                </a:lnTo>
                <a:lnTo>
                  <a:pt x="782" y="526"/>
                </a:lnTo>
                <a:lnTo>
                  <a:pt x="780" y="515"/>
                </a:lnTo>
                <a:lnTo>
                  <a:pt x="798" y="526"/>
                </a:lnTo>
                <a:lnTo>
                  <a:pt x="806" y="533"/>
                </a:lnTo>
                <a:lnTo>
                  <a:pt x="816" y="538"/>
                </a:lnTo>
                <a:lnTo>
                  <a:pt x="827" y="541"/>
                </a:lnTo>
                <a:lnTo>
                  <a:pt x="838" y="542"/>
                </a:lnTo>
                <a:lnTo>
                  <a:pt x="849" y="542"/>
                </a:lnTo>
                <a:lnTo>
                  <a:pt x="860" y="542"/>
                </a:lnTo>
                <a:lnTo>
                  <a:pt x="883" y="536"/>
                </a:lnTo>
                <a:lnTo>
                  <a:pt x="904" y="526"/>
                </a:lnTo>
                <a:lnTo>
                  <a:pt x="913" y="520"/>
                </a:lnTo>
                <a:lnTo>
                  <a:pt x="921" y="512"/>
                </a:lnTo>
                <a:lnTo>
                  <a:pt x="927" y="504"/>
                </a:lnTo>
                <a:lnTo>
                  <a:pt x="934" y="494"/>
                </a:lnTo>
                <a:lnTo>
                  <a:pt x="940" y="483"/>
                </a:lnTo>
                <a:lnTo>
                  <a:pt x="943" y="472"/>
                </a:lnTo>
                <a:lnTo>
                  <a:pt x="947" y="459"/>
                </a:lnTo>
                <a:lnTo>
                  <a:pt x="947" y="446"/>
                </a:lnTo>
                <a:lnTo>
                  <a:pt x="948" y="422"/>
                </a:lnTo>
                <a:lnTo>
                  <a:pt x="977" y="419"/>
                </a:lnTo>
                <a:lnTo>
                  <a:pt x="1003" y="411"/>
                </a:lnTo>
                <a:lnTo>
                  <a:pt x="1027" y="398"/>
                </a:lnTo>
                <a:lnTo>
                  <a:pt x="1047" y="382"/>
                </a:lnTo>
                <a:lnTo>
                  <a:pt x="1055" y="373"/>
                </a:lnTo>
                <a:lnTo>
                  <a:pt x="1062" y="363"/>
                </a:lnTo>
                <a:lnTo>
                  <a:pt x="1068" y="352"/>
                </a:lnTo>
                <a:lnTo>
                  <a:pt x="1073" y="341"/>
                </a:lnTo>
                <a:lnTo>
                  <a:pt x="1075" y="330"/>
                </a:lnTo>
                <a:lnTo>
                  <a:pt x="1076" y="317"/>
                </a:lnTo>
                <a:lnTo>
                  <a:pt x="1076" y="306"/>
                </a:lnTo>
                <a:lnTo>
                  <a:pt x="1073" y="293"/>
                </a:lnTo>
                <a:lnTo>
                  <a:pt x="1067" y="275"/>
                </a:lnTo>
                <a:lnTo>
                  <a:pt x="1059" y="259"/>
                </a:lnTo>
                <a:lnTo>
                  <a:pt x="1047" y="245"/>
                </a:lnTo>
                <a:lnTo>
                  <a:pt x="1035" y="230"/>
                </a:lnTo>
                <a:lnTo>
                  <a:pt x="1019" y="218"/>
                </a:lnTo>
                <a:lnTo>
                  <a:pt x="1001" y="208"/>
                </a:lnTo>
                <a:lnTo>
                  <a:pt x="980" y="202"/>
                </a:lnTo>
                <a:lnTo>
                  <a:pt x="956" y="19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9B9F5"/>
              </a:gs>
            </a:gsLst>
            <a:path path="rect">
              <a:fillToRect l="50000" t="50000" r="50000" b="50000"/>
            </a:path>
          </a:gra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1" y="20474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2319" y="4107002"/>
            <a:ext cx="6891455" cy="1057275"/>
          </a:xfrm>
        </p:spPr>
        <p:txBody>
          <a:bodyPr/>
          <a:lstStyle/>
          <a:p>
            <a:r>
              <a:rPr lang="en-US" dirty="0" err="1" smtClean="0"/>
              <a:t>Provisionamento</a:t>
            </a:r>
            <a:r>
              <a:rPr lang="en-US" dirty="0" smtClean="0"/>
              <a:t> </a:t>
            </a:r>
            <a:r>
              <a:rPr lang="en-US" dirty="0" err="1" smtClean="0"/>
              <a:t>dinâmico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endParaRPr lang="en-US" dirty="0" smtClean="0"/>
          </a:p>
          <a:p>
            <a:r>
              <a:rPr lang="en-US" dirty="0" err="1" smtClean="0"/>
              <a:t>Alocação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 de </a:t>
            </a:r>
            <a:r>
              <a:rPr lang="en-US" dirty="0" err="1" smtClean="0"/>
              <a:t>banda</a:t>
            </a:r>
            <a:endParaRPr lang="en-US" dirty="0" smtClean="0"/>
          </a:p>
          <a:p>
            <a:r>
              <a:rPr lang="en-US" dirty="0" err="1" smtClean="0"/>
              <a:t>Escolha</a:t>
            </a:r>
            <a:r>
              <a:rPr lang="en-US" dirty="0" smtClean="0"/>
              <a:t> </a:t>
            </a:r>
            <a:r>
              <a:rPr lang="en-US" dirty="0" err="1" smtClean="0"/>
              <a:t>automática</a:t>
            </a:r>
            <a:r>
              <a:rPr lang="en-US" dirty="0" smtClean="0"/>
              <a:t> de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caminho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7115175" y="684530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8" name="Freeform 11"/>
          <p:cNvSpPr>
            <a:spLocks/>
          </p:cNvSpPr>
          <p:nvPr/>
        </p:nvSpPr>
        <p:spPr bwMode="auto">
          <a:xfrm>
            <a:off x="7929563" y="6835775"/>
            <a:ext cx="3175" cy="1588"/>
          </a:xfrm>
          <a:custGeom>
            <a:avLst/>
            <a:gdLst>
              <a:gd name="T0" fmla="*/ 0 w 2"/>
              <a:gd name="T1" fmla="*/ 0 h 1588"/>
              <a:gd name="T2" fmla="*/ 2147483647 w 2"/>
              <a:gd name="T3" fmla="*/ 0 h 1588"/>
              <a:gd name="T4" fmla="*/ 2147483647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588"/>
              <a:gd name="T20" fmla="*/ 2 w 2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588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7994650" y="6854825"/>
            <a:ext cx="4763" cy="31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7997825" y="6824663"/>
            <a:ext cx="4763" cy="31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Page </a:t>
            </a:r>
            <a:fld id="{CC0F3375-1672-434B-825D-AB4BF29674E4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37" name="Text Box 24"/>
          <p:cNvSpPr txBox="1">
            <a:spLocks noChangeAspect="1" noChangeArrowheads="1"/>
          </p:cNvSpPr>
          <p:nvPr/>
        </p:nvSpPr>
        <p:spPr bwMode="auto">
          <a:xfrm>
            <a:off x="3829050" y="2134045"/>
            <a:ext cx="12160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/>
              <a:t>VPLS/HVPLS Core (FRR)</a:t>
            </a:r>
            <a:endParaRPr lang="en-US" sz="2400" b="1" dirty="0"/>
          </a:p>
        </p:txBody>
      </p:sp>
      <p:sp>
        <p:nvSpPr>
          <p:cNvPr id="62" name="AutoShape 1073"/>
          <p:cNvSpPr>
            <a:spLocks noChangeArrowheads="1"/>
          </p:cNvSpPr>
          <p:nvPr/>
        </p:nvSpPr>
        <p:spPr bwMode="auto">
          <a:xfrm rot="5400000">
            <a:off x="6410328" y="2883346"/>
            <a:ext cx="381001" cy="285754"/>
          </a:xfrm>
          <a:prstGeom prst="can">
            <a:avLst>
              <a:gd name="adj" fmla="val 33630"/>
            </a:avLst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71" name="AutoShape 1082"/>
          <p:cNvSpPr>
            <a:spLocks noChangeArrowheads="1"/>
          </p:cNvSpPr>
          <p:nvPr/>
        </p:nvSpPr>
        <p:spPr bwMode="auto">
          <a:xfrm rot="5400000" flipH="1">
            <a:off x="6790905" y="2921977"/>
            <a:ext cx="144000" cy="396000"/>
          </a:xfrm>
          <a:prstGeom prst="can">
            <a:avLst>
              <a:gd name="adj" fmla="val 21770"/>
            </a:avLst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2" name="AutoShape 1083"/>
          <p:cNvSpPr>
            <a:spLocks noChangeArrowheads="1"/>
          </p:cNvSpPr>
          <p:nvPr/>
        </p:nvSpPr>
        <p:spPr bwMode="auto">
          <a:xfrm rot="5400000" flipH="1">
            <a:off x="7171516" y="2999737"/>
            <a:ext cx="37471" cy="288000"/>
          </a:xfrm>
          <a:prstGeom prst="can">
            <a:avLst>
              <a:gd name="adj" fmla="val 41428"/>
            </a:avLst>
          </a:prstGeom>
          <a:solidFill>
            <a:srgbClr val="FFCC00"/>
          </a:solidFill>
          <a:ln w="9525">
            <a:solidFill>
              <a:srgbClr val="FFC757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3" name="AutoShape 1084"/>
          <p:cNvSpPr>
            <a:spLocks noChangeArrowheads="1"/>
          </p:cNvSpPr>
          <p:nvPr/>
        </p:nvSpPr>
        <p:spPr bwMode="auto">
          <a:xfrm rot="5400000" flipH="1">
            <a:off x="7171516" y="2965294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4" name="AutoShape 1085"/>
          <p:cNvSpPr>
            <a:spLocks noChangeArrowheads="1"/>
          </p:cNvSpPr>
          <p:nvPr/>
        </p:nvSpPr>
        <p:spPr bwMode="auto">
          <a:xfrm rot="5400000" flipH="1">
            <a:off x="7171516" y="2930851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5" name="AutoShape 1086"/>
          <p:cNvSpPr>
            <a:spLocks noChangeArrowheads="1"/>
          </p:cNvSpPr>
          <p:nvPr/>
        </p:nvSpPr>
        <p:spPr bwMode="auto">
          <a:xfrm rot="5400000" flipH="1">
            <a:off x="6781378" y="2785923"/>
            <a:ext cx="144000" cy="396000"/>
          </a:xfrm>
          <a:prstGeom prst="can">
            <a:avLst>
              <a:gd name="adj" fmla="val 22431"/>
            </a:avLst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6" name="AutoShape 1087"/>
          <p:cNvSpPr>
            <a:spLocks noChangeArrowheads="1"/>
          </p:cNvSpPr>
          <p:nvPr/>
        </p:nvSpPr>
        <p:spPr bwMode="auto">
          <a:xfrm rot="5400000" flipH="1">
            <a:off x="7164075" y="2853762"/>
            <a:ext cx="37471" cy="288000"/>
          </a:xfrm>
          <a:prstGeom prst="can">
            <a:avLst>
              <a:gd name="adj" fmla="val 41428"/>
            </a:avLst>
          </a:prstGeom>
          <a:solidFill>
            <a:srgbClr val="FFCC00"/>
          </a:solidFill>
          <a:ln w="9525">
            <a:solidFill>
              <a:srgbClr val="FFC757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7" name="AutoShape 1088"/>
          <p:cNvSpPr>
            <a:spLocks noChangeArrowheads="1"/>
          </p:cNvSpPr>
          <p:nvPr/>
        </p:nvSpPr>
        <p:spPr bwMode="auto">
          <a:xfrm rot="5400000" flipH="1">
            <a:off x="7164810" y="2818584"/>
            <a:ext cx="36000" cy="288000"/>
          </a:xfrm>
          <a:prstGeom prst="can">
            <a:avLst>
              <a:gd name="adj" fmla="val 41428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8" name="AutoShape 1089"/>
          <p:cNvSpPr>
            <a:spLocks noChangeArrowheads="1"/>
          </p:cNvSpPr>
          <p:nvPr/>
        </p:nvSpPr>
        <p:spPr bwMode="auto">
          <a:xfrm rot="5400000" flipH="1">
            <a:off x="7164075" y="2784876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pic>
        <p:nvPicPr>
          <p:cNvPr id="81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1" y="1275892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1" y="271416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/>
          <p:nvPr/>
        </p:nvGrpSpPr>
        <p:grpSpPr>
          <a:xfrm rot="10800000">
            <a:off x="2047877" y="2940495"/>
            <a:ext cx="876300" cy="381001"/>
            <a:chOff x="2647952" y="4067175"/>
            <a:chExt cx="876300" cy="381001"/>
          </a:xfrm>
        </p:grpSpPr>
        <p:sp>
          <p:nvSpPr>
            <p:cNvPr id="84" name="AutoShape 1073"/>
            <p:cNvSpPr>
              <a:spLocks noChangeArrowheads="1"/>
            </p:cNvSpPr>
            <p:nvPr/>
          </p:nvSpPr>
          <p:spPr bwMode="auto">
            <a:xfrm rot="5400000">
              <a:off x="2600328" y="4114799"/>
              <a:ext cx="381001" cy="285754"/>
            </a:xfrm>
            <a:prstGeom prst="can">
              <a:avLst>
                <a:gd name="adj" fmla="val 33630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DZ"/>
            </a:p>
          </p:txBody>
        </p:sp>
        <p:sp>
          <p:nvSpPr>
            <p:cNvPr id="85" name="AutoShape 1082"/>
            <p:cNvSpPr>
              <a:spLocks noChangeArrowheads="1"/>
            </p:cNvSpPr>
            <p:nvPr/>
          </p:nvSpPr>
          <p:spPr bwMode="auto">
            <a:xfrm rot="5400000" flipH="1">
              <a:off x="2980905" y="4153430"/>
              <a:ext cx="144000" cy="396000"/>
            </a:xfrm>
            <a:prstGeom prst="can">
              <a:avLst>
                <a:gd name="adj" fmla="val 2177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6" name="AutoShape 1083"/>
            <p:cNvSpPr>
              <a:spLocks noChangeArrowheads="1"/>
            </p:cNvSpPr>
            <p:nvPr/>
          </p:nvSpPr>
          <p:spPr bwMode="auto">
            <a:xfrm rot="5400000" flipH="1">
              <a:off x="3361516" y="4231190"/>
              <a:ext cx="37471" cy="288000"/>
            </a:xfrm>
            <a:prstGeom prst="can">
              <a:avLst>
                <a:gd name="adj" fmla="val 41428"/>
              </a:avLst>
            </a:prstGeom>
            <a:solidFill>
              <a:srgbClr val="FFCC00"/>
            </a:solidFill>
            <a:ln w="9525">
              <a:solidFill>
                <a:srgbClr val="FFC757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7" name="AutoShape 1084"/>
            <p:cNvSpPr>
              <a:spLocks noChangeArrowheads="1"/>
            </p:cNvSpPr>
            <p:nvPr/>
          </p:nvSpPr>
          <p:spPr bwMode="auto">
            <a:xfrm rot="5400000" flipH="1">
              <a:off x="3361516" y="4196747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8" name="AutoShape 1085"/>
            <p:cNvSpPr>
              <a:spLocks noChangeArrowheads="1"/>
            </p:cNvSpPr>
            <p:nvPr/>
          </p:nvSpPr>
          <p:spPr bwMode="auto">
            <a:xfrm rot="5400000" flipH="1">
              <a:off x="3361516" y="4162304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9" name="AutoShape 1086"/>
            <p:cNvSpPr>
              <a:spLocks noChangeArrowheads="1"/>
            </p:cNvSpPr>
            <p:nvPr/>
          </p:nvSpPr>
          <p:spPr bwMode="auto">
            <a:xfrm rot="5400000" flipH="1">
              <a:off x="2971378" y="4017376"/>
              <a:ext cx="144000" cy="396000"/>
            </a:xfrm>
            <a:prstGeom prst="can">
              <a:avLst>
                <a:gd name="adj" fmla="val 22431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0" name="AutoShape 1087"/>
            <p:cNvSpPr>
              <a:spLocks noChangeArrowheads="1"/>
            </p:cNvSpPr>
            <p:nvPr/>
          </p:nvSpPr>
          <p:spPr bwMode="auto">
            <a:xfrm rot="5400000" flipH="1">
              <a:off x="3354075" y="4085215"/>
              <a:ext cx="37471" cy="288000"/>
            </a:xfrm>
            <a:prstGeom prst="can">
              <a:avLst>
                <a:gd name="adj" fmla="val 41428"/>
              </a:avLst>
            </a:prstGeom>
            <a:solidFill>
              <a:srgbClr val="FFCC00"/>
            </a:solidFill>
            <a:ln w="9525">
              <a:solidFill>
                <a:srgbClr val="FFC757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1" name="AutoShape 1088"/>
            <p:cNvSpPr>
              <a:spLocks noChangeArrowheads="1"/>
            </p:cNvSpPr>
            <p:nvPr/>
          </p:nvSpPr>
          <p:spPr bwMode="auto">
            <a:xfrm rot="5400000" flipH="1">
              <a:off x="3354810" y="4050037"/>
              <a:ext cx="36000" cy="288000"/>
            </a:xfrm>
            <a:prstGeom prst="can">
              <a:avLst>
                <a:gd name="adj" fmla="val 41428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2" name="AutoShape 1089"/>
            <p:cNvSpPr>
              <a:spLocks noChangeArrowheads="1"/>
            </p:cNvSpPr>
            <p:nvPr/>
          </p:nvSpPr>
          <p:spPr bwMode="auto">
            <a:xfrm rot="5400000" flipH="1">
              <a:off x="3354075" y="4016329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</p:grpSp>
      <p:pic>
        <p:nvPicPr>
          <p:cNvPr id="83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6" y="20855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Straight Connector 94"/>
          <p:cNvCxnSpPr>
            <a:stCxn id="81" idx="1"/>
            <a:endCxn id="83" idx="3"/>
          </p:cNvCxnSpPr>
          <p:nvPr/>
        </p:nvCxnSpPr>
        <p:spPr>
          <a:xfrm rot="10800000" flipV="1">
            <a:off x="3133727" y="1580605"/>
            <a:ext cx="1114425" cy="809625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0" idx="1"/>
            <a:endCxn id="81" idx="3"/>
          </p:cNvCxnSpPr>
          <p:nvPr/>
        </p:nvCxnSpPr>
        <p:spPr>
          <a:xfrm rot="10800000">
            <a:off x="4895851" y="1580607"/>
            <a:ext cx="1219200" cy="771525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2" idx="3"/>
            <a:endCxn id="80" idx="1"/>
          </p:cNvCxnSpPr>
          <p:nvPr/>
        </p:nvCxnSpPr>
        <p:spPr>
          <a:xfrm flipV="1">
            <a:off x="4895851" y="2352131"/>
            <a:ext cx="1219200" cy="666750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2" idx="1"/>
            <a:endCxn id="83" idx="3"/>
          </p:cNvCxnSpPr>
          <p:nvPr/>
        </p:nvCxnSpPr>
        <p:spPr>
          <a:xfrm rot="10800000">
            <a:off x="3133727" y="2390231"/>
            <a:ext cx="1114425" cy="628650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3009900" y="1368870"/>
            <a:ext cx="3248025" cy="962025"/>
          </a:xfrm>
          <a:custGeom>
            <a:avLst/>
            <a:gdLst>
              <a:gd name="connsiteX0" fmla="*/ 0 w 3038475"/>
              <a:gd name="connsiteY0" fmla="*/ 1047750 h 1047750"/>
              <a:gd name="connsiteX1" fmla="*/ 1438275 w 3038475"/>
              <a:gd name="connsiteY1" fmla="*/ 0 h 1047750"/>
              <a:gd name="connsiteX2" fmla="*/ 3038475 w 303847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475" h="1047750">
                <a:moveTo>
                  <a:pt x="0" y="1047750"/>
                </a:moveTo>
                <a:cubicBezTo>
                  <a:pt x="465931" y="523875"/>
                  <a:pt x="931863" y="0"/>
                  <a:pt x="1438275" y="0"/>
                </a:cubicBezTo>
                <a:cubicBezTo>
                  <a:pt x="1944687" y="0"/>
                  <a:pt x="2491581" y="523875"/>
                  <a:pt x="3038475" y="1047750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DZ"/>
          </a:p>
        </p:txBody>
      </p:sp>
      <p:sp>
        <p:nvSpPr>
          <p:cNvPr id="114" name="Freeform 113"/>
          <p:cNvSpPr/>
          <p:nvPr/>
        </p:nvSpPr>
        <p:spPr>
          <a:xfrm flipV="1">
            <a:off x="3019425" y="2426145"/>
            <a:ext cx="3248025" cy="752475"/>
          </a:xfrm>
          <a:custGeom>
            <a:avLst/>
            <a:gdLst>
              <a:gd name="connsiteX0" fmla="*/ 0 w 3038475"/>
              <a:gd name="connsiteY0" fmla="*/ 1047750 h 1047750"/>
              <a:gd name="connsiteX1" fmla="*/ 1438275 w 3038475"/>
              <a:gd name="connsiteY1" fmla="*/ 0 h 1047750"/>
              <a:gd name="connsiteX2" fmla="*/ 3038475 w 303847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475" h="1047750">
                <a:moveTo>
                  <a:pt x="0" y="1047750"/>
                </a:moveTo>
                <a:cubicBezTo>
                  <a:pt x="465931" y="523875"/>
                  <a:pt x="931863" y="0"/>
                  <a:pt x="1438275" y="0"/>
                </a:cubicBezTo>
                <a:cubicBezTo>
                  <a:pt x="1944687" y="0"/>
                  <a:pt x="2491581" y="523875"/>
                  <a:pt x="3038475" y="1047750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DZ"/>
          </a:p>
        </p:txBody>
      </p:sp>
      <p:sp>
        <p:nvSpPr>
          <p:cNvPr id="116" name="Text Box 24"/>
          <p:cNvSpPr txBox="1">
            <a:spLocks noChangeAspect="1" noChangeArrowheads="1"/>
          </p:cNvSpPr>
          <p:nvPr/>
        </p:nvSpPr>
        <p:spPr bwMode="auto">
          <a:xfrm>
            <a:off x="6829427" y="3400873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VLAN</a:t>
            </a:r>
            <a:endParaRPr lang="en-US" sz="2400" dirty="0"/>
          </a:p>
        </p:txBody>
      </p:sp>
      <p:cxnSp>
        <p:nvCxnSpPr>
          <p:cNvPr id="118" name="Straight Arrow Connector 117"/>
          <p:cNvCxnSpPr>
            <a:stCxn id="115" idx="2"/>
            <a:endCxn id="75" idx="4"/>
          </p:cNvCxnSpPr>
          <p:nvPr/>
        </p:nvCxnSpPr>
        <p:spPr>
          <a:xfrm rot="5400000">
            <a:off x="6889027" y="2685773"/>
            <a:ext cx="190501" cy="261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6" idx="0"/>
            <a:endCxn id="73" idx="2"/>
          </p:cNvCxnSpPr>
          <p:nvPr/>
        </p:nvCxnSpPr>
        <p:spPr>
          <a:xfrm rot="5400000" flipH="1" flipV="1">
            <a:off x="7030581" y="3241202"/>
            <a:ext cx="272843" cy="46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24"/>
          <p:cNvSpPr txBox="1">
            <a:spLocks noChangeAspect="1" noChangeArrowheads="1"/>
          </p:cNvSpPr>
          <p:nvPr/>
        </p:nvSpPr>
        <p:spPr bwMode="auto">
          <a:xfrm>
            <a:off x="2076452" y="3353245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VLAN</a:t>
            </a:r>
            <a:endParaRPr lang="en-US" sz="2400" dirty="0"/>
          </a:p>
        </p:txBody>
      </p:sp>
      <p:cxnSp>
        <p:nvCxnSpPr>
          <p:cNvPr id="123" name="Straight Arrow Connector 122"/>
          <p:cNvCxnSpPr>
            <a:stCxn id="122" idx="0"/>
          </p:cNvCxnSpPr>
          <p:nvPr/>
        </p:nvCxnSpPr>
        <p:spPr>
          <a:xfrm rot="16200000" flipV="1">
            <a:off x="2241965" y="3204433"/>
            <a:ext cx="106167" cy="191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24"/>
          <p:cNvSpPr txBox="1">
            <a:spLocks noChangeAspect="1" noChangeArrowheads="1"/>
          </p:cNvSpPr>
          <p:nvPr/>
        </p:nvSpPr>
        <p:spPr bwMode="auto">
          <a:xfrm>
            <a:off x="1962151" y="2629345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err="1" smtClean="0"/>
              <a:t>vMAN</a:t>
            </a:r>
            <a:endParaRPr lang="en-US" sz="2400" dirty="0"/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2337852" y="2783868"/>
            <a:ext cx="148571" cy="214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1" y="20474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6" y="20855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9" name="Straight Connector 188"/>
          <p:cNvCxnSpPr>
            <a:stCxn id="83" idx="1"/>
            <a:endCxn id="185" idx="3"/>
          </p:cNvCxnSpPr>
          <p:nvPr/>
        </p:nvCxnSpPr>
        <p:spPr>
          <a:xfrm rot="10800000">
            <a:off x="2257426" y="2390231"/>
            <a:ext cx="228600" cy="1588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4" idx="1"/>
            <a:endCxn id="80" idx="3"/>
          </p:cNvCxnSpPr>
          <p:nvPr/>
        </p:nvCxnSpPr>
        <p:spPr>
          <a:xfrm rot="10800000">
            <a:off x="6762751" y="2352131"/>
            <a:ext cx="266700" cy="1588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24"/>
          <p:cNvSpPr txBox="1">
            <a:spLocks noChangeAspect="1" noChangeArrowheads="1"/>
          </p:cNvSpPr>
          <p:nvPr/>
        </p:nvSpPr>
        <p:spPr bwMode="auto">
          <a:xfrm>
            <a:off x="1390650" y="1581595"/>
            <a:ext cx="11049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X-Connect</a:t>
            </a:r>
            <a:endParaRPr lang="en-US" sz="2400" dirty="0"/>
          </a:p>
        </p:txBody>
      </p:sp>
      <p:cxnSp>
        <p:nvCxnSpPr>
          <p:cNvPr id="196" name="Straight Arrow Connector 195"/>
          <p:cNvCxnSpPr>
            <a:stCxn id="195" idx="2"/>
            <a:endCxn id="185" idx="0"/>
          </p:cNvCxnSpPr>
          <p:nvPr/>
        </p:nvCxnSpPr>
        <p:spPr>
          <a:xfrm rot="5400000">
            <a:off x="1827666" y="1970081"/>
            <a:ext cx="22134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4"/>
          <p:cNvSpPr txBox="1">
            <a:spLocks noChangeAspect="1" noChangeArrowheads="1"/>
          </p:cNvSpPr>
          <p:nvPr/>
        </p:nvSpPr>
        <p:spPr bwMode="auto">
          <a:xfrm>
            <a:off x="4781550" y="2076898"/>
            <a:ext cx="137159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backup path</a:t>
            </a:r>
          </a:p>
          <a:p>
            <a:pPr algn="ctr">
              <a:buFont typeface="Wingdings" pitchFamily="2" charset="2"/>
              <a:buNone/>
            </a:pPr>
            <a:r>
              <a:rPr lang="en-US" sz="1200" dirty="0" smtClean="0"/>
              <a:t> primary path</a:t>
            </a:r>
            <a:endParaRPr lang="en-US" sz="2400" dirty="0"/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>
          <a:xfrm rot="16200000" flipV="1">
            <a:off x="5032377" y="1641924"/>
            <a:ext cx="574675" cy="295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246687" y="2714212"/>
            <a:ext cx="432530" cy="27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4"/>
          <p:cNvSpPr txBox="1">
            <a:spLocks noChangeAspect="1" noChangeArrowheads="1"/>
          </p:cNvSpPr>
          <p:nvPr/>
        </p:nvSpPr>
        <p:spPr bwMode="auto">
          <a:xfrm>
            <a:off x="6800851" y="2438847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err="1" smtClean="0"/>
              <a:t>vMAN</a:t>
            </a:r>
            <a:endParaRPr lang="en-US" sz="2400" dirty="0"/>
          </a:p>
        </p:txBody>
      </p:sp>
      <p:sp>
        <p:nvSpPr>
          <p:cNvPr id="58" name="Rectangle 23"/>
          <p:cNvSpPr txBox="1">
            <a:spLocks noChangeArrowheads="1"/>
          </p:cNvSpPr>
          <p:nvPr/>
        </p:nvSpPr>
        <p:spPr>
          <a:xfrm>
            <a:off x="314325" y="103029"/>
            <a:ext cx="8458200" cy="4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Provisionamento de Serviços em VPLS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1453291" y="5575363"/>
            <a:ext cx="6389940" cy="684269"/>
            <a:chOff x="3936" y="1565"/>
            <a:chExt cx="1608" cy="306"/>
          </a:xfrm>
        </p:grpSpPr>
        <p:sp>
          <p:nvSpPr>
            <p:cNvPr id="60" name="AutoShape 23"/>
            <p:cNvSpPr>
              <a:spLocks noChangeArrowheads="1"/>
            </p:cNvSpPr>
            <p:nvPr/>
          </p:nvSpPr>
          <p:spPr bwMode="auto">
            <a:xfrm>
              <a:off x="3936" y="1565"/>
              <a:ext cx="1608" cy="3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"/>
                </a:spcBef>
                <a:spcAft>
                  <a:spcPct val="5000"/>
                </a:spcAft>
                <a:buClrTx/>
                <a:buSzTx/>
                <a:buFontTx/>
                <a:buNone/>
              </a:pPr>
              <a:endParaRPr lang="en-US" sz="2000">
                <a:latin typeface="Arial Black" pitchFamily="34" charset="0"/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4024" y="1619"/>
              <a:ext cx="1440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Ainda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necessita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de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complexo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esquema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de TE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>
            <a:off x="2990849" y="1064070"/>
            <a:ext cx="3162301" cy="2371726"/>
          </a:xfrm>
          <a:custGeom>
            <a:avLst/>
            <a:gdLst>
              <a:gd name="T0" fmla="*/ 2147483647 w 1076"/>
              <a:gd name="T1" fmla="*/ 2147483647 h 622"/>
              <a:gd name="T2" fmla="*/ 2147483647 w 1076"/>
              <a:gd name="T3" fmla="*/ 2147483647 h 622"/>
              <a:gd name="T4" fmla="*/ 2147483647 w 1076"/>
              <a:gd name="T5" fmla="*/ 2147483647 h 622"/>
              <a:gd name="T6" fmla="*/ 2147483647 w 1076"/>
              <a:gd name="T7" fmla="*/ 2147483647 h 622"/>
              <a:gd name="T8" fmla="*/ 2147483647 w 1076"/>
              <a:gd name="T9" fmla="*/ 2147483647 h 622"/>
              <a:gd name="T10" fmla="*/ 2147483647 w 1076"/>
              <a:gd name="T11" fmla="*/ 2147483647 h 622"/>
              <a:gd name="T12" fmla="*/ 2147483647 w 1076"/>
              <a:gd name="T13" fmla="*/ 2147483647 h 622"/>
              <a:gd name="T14" fmla="*/ 2147483647 w 1076"/>
              <a:gd name="T15" fmla="*/ 2147483647 h 622"/>
              <a:gd name="T16" fmla="*/ 2147483647 w 1076"/>
              <a:gd name="T17" fmla="*/ 2147483647 h 622"/>
              <a:gd name="T18" fmla="*/ 2147483647 w 1076"/>
              <a:gd name="T19" fmla="*/ 2147483647 h 622"/>
              <a:gd name="T20" fmla="*/ 2147483647 w 1076"/>
              <a:gd name="T21" fmla="*/ 2147483647 h 622"/>
              <a:gd name="T22" fmla="*/ 2147483647 w 1076"/>
              <a:gd name="T23" fmla="*/ 2147483647 h 622"/>
              <a:gd name="T24" fmla="*/ 2147483647 w 1076"/>
              <a:gd name="T25" fmla="*/ 2147483647 h 622"/>
              <a:gd name="T26" fmla="*/ 2147483647 w 1076"/>
              <a:gd name="T27" fmla="*/ 2147483647 h 622"/>
              <a:gd name="T28" fmla="*/ 2147483647 w 1076"/>
              <a:gd name="T29" fmla="*/ 2147483647 h 622"/>
              <a:gd name="T30" fmla="*/ 2147483647 w 1076"/>
              <a:gd name="T31" fmla="*/ 2147483647 h 622"/>
              <a:gd name="T32" fmla="*/ 2147483647 w 1076"/>
              <a:gd name="T33" fmla="*/ 2147483647 h 622"/>
              <a:gd name="T34" fmla="*/ 2147483647 w 1076"/>
              <a:gd name="T35" fmla="*/ 2147483647 h 622"/>
              <a:gd name="T36" fmla="*/ 2147483647 w 1076"/>
              <a:gd name="T37" fmla="*/ 2147483647 h 622"/>
              <a:gd name="T38" fmla="*/ 2147483647 w 1076"/>
              <a:gd name="T39" fmla="*/ 2147483647 h 622"/>
              <a:gd name="T40" fmla="*/ 2147483647 w 1076"/>
              <a:gd name="T41" fmla="*/ 2147483647 h 622"/>
              <a:gd name="T42" fmla="*/ 2147483647 w 1076"/>
              <a:gd name="T43" fmla="*/ 2147483647 h 622"/>
              <a:gd name="T44" fmla="*/ 2147483647 w 1076"/>
              <a:gd name="T45" fmla="*/ 2147483647 h 622"/>
              <a:gd name="T46" fmla="*/ 0 w 1076"/>
              <a:gd name="T47" fmla="*/ 2147483647 h 622"/>
              <a:gd name="T48" fmla="*/ 2147483647 w 1076"/>
              <a:gd name="T49" fmla="*/ 2147483647 h 622"/>
              <a:gd name="T50" fmla="*/ 2147483647 w 1076"/>
              <a:gd name="T51" fmla="*/ 2147483647 h 622"/>
              <a:gd name="T52" fmla="*/ 2147483647 w 1076"/>
              <a:gd name="T53" fmla="*/ 2147483647 h 622"/>
              <a:gd name="T54" fmla="*/ 2147483647 w 1076"/>
              <a:gd name="T55" fmla="*/ 2147483647 h 622"/>
              <a:gd name="T56" fmla="*/ 2147483647 w 1076"/>
              <a:gd name="T57" fmla="*/ 2147483647 h 622"/>
              <a:gd name="T58" fmla="*/ 2147483647 w 1076"/>
              <a:gd name="T59" fmla="*/ 2147483647 h 622"/>
              <a:gd name="T60" fmla="*/ 2147483647 w 1076"/>
              <a:gd name="T61" fmla="*/ 2147483647 h 622"/>
              <a:gd name="T62" fmla="*/ 2147483647 w 1076"/>
              <a:gd name="T63" fmla="*/ 2147483647 h 622"/>
              <a:gd name="T64" fmla="*/ 2147483647 w 1076"/>
              <a:gd name="T65" fmla="*/ 2147483647 h 622"/>
              <a:gd name="T66" fmla="*/ 2147483647 w 1076"/>
              <a:gd name="T67" fmla="*/ 2147483647 h 622"/>
              <a:gd name="T68" fmla="*/ 2147483647 w 1076"/>
              <a:gd name="T69" fmla="*/ 2147483647 h 622"/>
              <a:gd name="T70" fmla="*/ 2147483647 w 1076"/>
              <a:gd name="T71" fmla="*/ 2147483647 h 622"/>
              <a:gd name="T72" fmla="*/ 2147483647 w 1076"/>
              <a:gd name="T73" fmla="*/ 2147483647 h 622"/>
              <a:gd name="T74" fmla="*/ 2147483647 w 1076"/>
              <a:gd name="T75" fmla="*/ 2147483647 h 622"/>
              <a:gd name="T76" fmla="*/ 2147483647 w 1076"/>
              <a:gd name="T77" fmla="*/ 2147483647 h 622"/>
              <a:gd name="T78" fmla="*/ 2147483647 w 1076"/>
              <a:gd name="T79" fmla="*/ 2147483647 h 622"/>
              <a:gd name="T80" fmla="*/ 2147483647 w 1076"/>
              <a:gd name="T81" fmla="*/ 2147483647 h 622"/>
              <a:gd name="T82" fmla="*/ 2147483647 w 1076"/>
              <a:gd name="T83" fmla="*/ 2147483647 h 622"/>
              <a:gd name="T84" fmla="*/ 2147483647 w 1076"/>
              <a:gd name="T85" fmla="*/ 2147483647 h 622"/>
              <a:gd name="T86" fmla="*/ 2147483647 w 1076"/>
              <a:gd name="T87" fmla="*/ 2147483647 h 622"/>
              <a:gd name="T88" fmla="*/ 2147483647 w 1076"/>
              <a:gd name="T89" fmla="*/ 2147483647 h 622"/>
              <a:gd name="T90" fmla="*/ 2147483647 w 1076"/>
              <a:gd name="T91" fmla="*/ 2147483647 h 622"/>
              <a:gd name="T92" fmla="*/ 2147483647 w 1076"/>
              <a:gd name="T93" fmla="*/ 2147483647 h 622"/>
              <a:gd name="T94" fmla="*/ 2147483647 w 1076"/>
              <a:gd name="T95" fmla="*/ 2147483647 h 622"/>
              <a:gd name="T96" fmla="*/ 2147483647 w 1076"/>
              <a:gd name="T97" fmla="*/ 2147483647 h 622"/>
              <a:gd name="T98" fmla="*/ 2147483647 w 1076"/>
              <a:gd name="T99" fmla="*/ 2147483647 h 622"/>
              <a:gd name="T100" fmla="*/ 2147483647 w 1076"/>
              <a:gd name="T101" fmla="*/ 2147483647 h 622"/>
              <a:gd name="T102" fmla="*/ 2147483647 w 1076"/>
              <a:gd name="T103" fmla="*/ 2147483647 h 622"/>
              <a:gd name="T104" fmla="*/ 2147483647 w 1076"/>
              <a:gd name="T105" fmla="*/ 2147483647 h 622"/>
              <a:gd name="T106" fmla="*/ 2147483647 w 1076"/>
              <a:gd name="T107" fmla="*/ 2147483647 h 622"/>
              <a:gd name="T108" fmla="*/ 2147483647 w 1076"/>
              <a:gd name="T109" fmla="*/ 2147483647 h 622"/>
              <a:gd name="T110" fmla="*/ 2147483647 w 1076"/>
              <a:gd name="T111" fmla="*/ 2147483647 h 622"/>
              <a:gd name="T112" fmla="*/ 2147483647 w 1076"/>
              <a:gd name="T113" fmla="*/ 2147483647 h 622"/>
              <a:gd name="T114" fmla="*/ 2147483647 w 1076"/>
              <a:gd name="T115" fmla="*/ 2147483647 h 622"/>
              <a:gd name="T116" fmla="*/ 2147483647 w 1076"/>
              <a:gd name="T117" fmla="*/ 2147483647 h 622"/>
              <a:gd name="T118" fmla="*/ 2147483647 w 1076"/>
              <a:gd name="T119" fmla="*/ 2147483647 h 6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6"/>
              <a:gd name="T181" fmla="*/ 0 h 622"/>
              <a:gd name="T182" fmla="*/ 1076 w 1076"/>
              <a:gd name="T183" fmla="*/ 622 h 6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6" h="622">
                <a:moveTo>
                  <a:pt x="956" y="197"/>
                </a:moveTo>
                <a:lnTo>
                  <a:pt x="961" y="189"/>
                </a:lnTo>
                <a:lnTo>
                  <a:pt x="964" y="179"/>
                </a:lnTo>
                <a:lnTo>
                  <a:pt x="966" y="170"/>
                </a:lnTo>
                <a:lnTo>
                  <a:pt x="967" y="160"/>
                </a:lnTo>
                <a:lnTo>
                  <a:pt x="966" y="146"/>
                </a:lnTo>
                <a:lnTo>
                  <a:pt x="963" y="133"/>
                </a:lnTo>
                <a:lnTo>
                  <a:pt x="956" y="122"/>
                </a:lnTo>
                <a:lnTo>
                  <a:pt x="950" y="112"/>
                </a:lnTo>
                <a:lnTo>
                  <a:pt x="940" y="104"/>
                </a:lnTo>
                <a:lnTo>
                  <a:pt x="929" y="98"/>
                </a:lnTo>
                <a:lnTo>
                  <a:pt x="918" y="94"/>
                </a:lnTo>
                <a:lnTo>
                  <a:pt x="905" y="93"/>
                </a:lnTo>
                <a:lnTo>
                  <a:pt x="891" y="94"/>
                </a:lnTo>
                <a:lnTo>
                  <a:pt x="878" y="99"/>
                </a:lnTo>
                <a:lnTo>
                  <a:pt x="865" y="109"/>
                </a:lnTo>
                <a:lnTo>
                  <a:pt x="856" y="118"/>
                </a:lnTo>
                <a:lnTo>
                  <a:pt x="857" y="106"/>
                </a:lnTo>
                <a:lnTo>
                  <a:pt x="857" y="94"/>
                </a:lnTo>
                <a:lnTo>
                  <a:pt x="854" y="85"/>
                </a:lnTo>
                <a:lnTo>
                  <a:pt x="851" y="74"/>
                </a:lnTo>
                <a:lnTo>
                  <a:pt x="846" y="64"/>
                </a:lnTo>
                <a:lnTo>
                  <a:pt x="832" y="46"/>
                </a:lnTo>
                <a:lnTo>
                  <a:pt x="812" y="30"/>
                </a:lnTo>
                <a:lnTo>
                  <a:pt x="790" y="18"/>
                </a:lnTo>
                <a:lnTo>
                  <a:pt x="763" y="8"/>
                </a:lnTo>
                <a:lnTo>
                  <a:pt x="734" y="2"/>
                </a:lnTo>
                <a:lnTo>
                  <a:pt x="704" y="0"/>
                </a:lnTo>
                <a:lnTo>
                  <a:pt x="662" y="3"/>
                </a:lnTo>
                <a:lnTo>
                  <a:pt x="641" y="6"/>
                </a:lnTo>
                <a:lnTo>
                  <a:pt x="624" y="11"/>
                </a:lnTo>
                <a:lnTo>
                  <a:pt x="608" y="18"/>
                </a:lnTo>
                <a:lnTo>
                  <a:pt x="592" y="26"/>
                </a:lnTo>
                <a:lnTo>
                  <a:pt x="579" y="35"/>
                </a:lnTo>
                <a:lnTo>
                  <a:pt x="568" y="46"/>
                </a:lnTo>
                <a:lnTo>
                  <a:pt x="556" y="35"/>
                </a:lnTo>
                <a:lnTo>
                  <a:pt x="542" y="27"/>
                </a:lnTo>
                <a:lnTo>
                  <a:pt x="528" y="21"/>
                </a:lnTo>
                <a:lnTo>
                  <a:pt x="510" y="16"/>
                </a:lnTo>
                <a:lnTo>
                  <a:pt x="473" y="10"/>
                </a:lnTo>
                <a:lnTo>
                  <a:pt x="433" y="6"/>
                </a:lnTo>
                <a:lnTo>
                  <a:pt x="406" y="8"/>
                </a:lnTo>
                <a:lnTo>
                  <a:pt x="382" y="13"/>
                </a:lnTo>
                <a:lnTo>
                  <a:pt x="358" y="21"/>
                </a:lnTo>
                <a:lnTo>
                  <a:pt x="336" y="32"/>
                </a:lnTo>
                <a:lnTo>
                  <a:pt x="317" y="45"/>
                </a:lnTo>
                <a:lnTo>
                  <a:pt x="301" y="59"/>
                </a:lnTo>
                <a:lnTo>
                  <a:pt x="288" y="75"/>
                </a:lnTo>
                <a:lnTo>
                  <a:pt x="278" y="94"/>
                </a:lnTo>
                <a:lnTo>
                  <a:pt x="265" y="90"/>
                </a:lnTo>
                <a:lnTo>
                  <a:pt x="253" y="88"/>
                </a:lnTo>
                <a:lnTo>
                  <a:pt x="238" y="90"/>
                </a:lnTo>
                <a:lnTo>
                  <a:pt x="225" y="93"/>
                </a:lnTo>
                <a:lnTo>
                  <a:pt x="211" y="99"/>
                </a:lnTo>
                <a:lnTo>
                  <a:pt x="198" y="107"/>
                </a:lnTo>
                <a:lnTo>
                  <a:pt x="189" y="117"/>
                </a:lnTo>
                <a:lnTo>
                  <a:pt x="182" y="126"/>
                </a:lnTo>
                <a:lnTo>
                  <a:pt x="179" y="138"/>
                </a:lnTo>
                <a:lnTo>
                  <a:pt x="176" y="150"/>
                </a:lnTo>
                <a:lnTo>
                  <a:pt x="176" y="173"/>
                </a:lnTo>
                <a:lnTo>
                  <a:pt x="162" y="171"/>
                </a:lnTo>
                <a:lnTo>
                  <a:pt x="146" y="171"/>
                </a:lnTo>
                <a:lnTo>
                  <a:pt x="115" y="176"/>
                </a:lnTo>
                <a:lnTo>
                  <a:pt x="88" y="184"/>
                </a:lnTo>
                <a:lnTo>
                  <a:pt x="62" y="195"/>
                </a:lnTo>
                <a:lnTo>
                  <a:pt x="42" y="208"/>
                </a:lnTo>
                <a:lnTo>
                  <a:pt x="24" y="226"/>
                </a:lnTo>
                <a:lnTo>
                  <a:pt x="11" y="245"/>
                </a:lnTo>
                <a:lnTo>
                  <a:pt x="6" y="254"/>
                </a:lnTo>
                <a:lnTo>
                  <a:pt x="3" y="266"/>
                </a:lnTo>
                <a:lnTo>
                  <a:pt x="0" y="277"/>
                </a:lnTo>
                <a:lnTo>
                  <a:pt x="0" y="290"/>
                </a:lnTo>
                <a:lnTo>
                  <a:pt x="2" y="306"/>
                </a:lnTo>
                <a:lnTo>
                  <a:pt x="5" y="322"/>
                </a:lnTo>
                <a:lnTo>
                  <a:pt x="10" y="336"/>
                </a:lnTo>
                <a:lnTo>
                  <a:pt x="18" y="349"/>
                </a:lnTo>
                <a:lnTo>
                  <a:pt x="27" y="362"/>
                </a:lnTo>
                <a:lnTo>
                  <a:pt x="40" y="371"/>
                </a:lnTo>
                <a:lnTo>
                  <a:pt x="56" y="381"/>
                </a:lnTo>
                <a:lnTo>
                  <a:pt x="75" y="389"/>
                </a:lnTo>
                <a:lnTo>
                  <a:pt x="67" y="398"/>
                </a:lnTo>
                <a:lnTo>
                  <a:pt x="62" y="410"/>
                </a:lnTo>
                <a:lnTo>
                  <a:pt x="59" y="421"/>
                </a:lnTo>
                <a:lnTo>
                  <a:pt x="58" y="432"/>
                </a:lnTo>
                <a:lnTo>
                  <a:pt x="59" y="442"/>
                </a:lnTo>
                <a:lnTo>
                  <a:pt x="61" y="450"/>
                </a:lnTo>
                <a:lnTo>
                  <a:pt x="67" y="466"/>
                </a:lnTo>
                <a:lnTo>
                  <a:pt x="77" y="480"/>
                </a:lnTo>
                <a:lnTo>
                  <a:pt x="91" y="493"/>
                </a:lnTo>
                <a:lnTo>
                  <a:pt x="109" y="502"/>
                </a:lnTo>
                <a:lnTo>
                  <a:pt x="128" y="510"/>
                </a:lnTo>
                <a:lnTo>
                  <a:pt x="149" y="515"/>
                </a:lnTo>
                <a:lnTo>
                  <a:pt x="171" y="517"/>
                </a:lnTo>
                <a:lnTo>
                  <a:pt x="187" y="515"/>
                </a:lnTo>
                <a:lnTo>
                  <a:pt x="203" y="514"/>
                </a:lnTo>
                <a:lnTo>
                  <a:pt x="217" y="510"/>
                </a:lnTo>
                <a:lnTo>
                  <a:pt x="230" y="504"/>
                </a:lnTo>
                <a:lnTo>
                  <a:pt x="230" y="517"/>
                </a:lnTo>
                <a:lnTo>
                  <a:pt x="232" y="533"/>
                </a:lnTo>
                <a:lnTo>
                  <a:pt x="237" y="547"/>
                </a:lnTo>
                <a:lnTo>
                  <a:pt x="243" y="560"/>
                </a:lnTo>
                <a:lnTo>
                  <a:pt x="253" y="571"/>
                </a:lnTo>
                <a:lnTo>
                  <a:pt x="264" y="581"/>
                </a:lnTo>
                <a:lnTo>
                  <a:pt x="277" y="589"/>
                </a:lnTo>
                <a:lnTo>
                  <a:pt x="293" y="594"/>
                </a:lnTo>
                <a:lnTo>
                  <a:pt x="307" y="595"/>
                </a:lnTo>
                <a:lnTo>
                  <a:pt x="318" y="594"/>
                </a:lnTo>
                <a:lnTo>
                  <a:pt x="329" y="592"/>
                </a:lnTo>
                <a:lnTo>
                  <a:pt x="339" y="589"/>
                </a:lnTo>
                <a:lnTo>
                  <a:pt x="349" y="584"/>
                </a:lnTo>
                <a:lnTo>
                  <a:pt x="357" y="578"/>
                </a:lnTo>
                <a:lnTo>
                  <a:pt x="365" y="571"/>
                </a:lnTo>
                <a:lnTo>
                  <a:pt x="371" y="563"/>
                </a:lnTo>
                <a:lnTo>
                  <a:pt x="376" y="554"/>
                </a:lnTo>
                <a:lnTo>
                  <a:pt x="385" y="568"/>
                </a:lnTo>
                <a:lnTo>
                  <a:pt x="398" y="582"/>
                </a:lnTo>
                <a:lnTo>
                  <a:pt x="414" y="594"/>
                </a:lnTo>
                <a:lnTo>
                  <a:pt x="433" y="603"/>
                </a:lnTo>
                <a:lnTo>
                  <a:pt x="456" y="611"/>
                </a:lnTo>
                <a:lnTo>
                  <a:pt x="480" y="618"/>
                </a:lnTo>
                <a:lnTo>
                  <a:pt x="505" y="621"/>
                </a:lnTo>
                <a:lnTo>
                  <a:pt x="534" y="622"/>
                </a:lnTo>
                <a:lnTo>
                  <a:pt x="587" y="619"/>
                </a:lnTo>
                <a:lnTo>
                  <a:pt x="609" y="616"/>
                </a:lnTo>
                <a:lnTo>
                  <a:pt x="628" y="611"/>
                </a:lnTo>
                <a:lnTo>
                  <a:pt x="646" y="605"/>
                </a:lnTo>
                <a:lnTo>
                  <a:pt x="659" y="595"/>
                </a:lnTo>
                <a:lnTo>
                  <a:pt x="672" y="586"/>
                </a:lnTo>
                <a:lnTo>
                  <a:pt x="681" y="573"/>
                </a:lnTo>
                <a:lnTo>
                  <a:pt x="688" y="579"/>
                </a:lnTo>
                <a:lnTo>
                  <a:pt x="696" y="582"/>
                </a:lnTo>
                <a:lnTo>
                  <a:pt x="705" y="584"/>
                </a:lnTo>
                <a:lnTo>
                  <a:pt x="715" y="586"/>
                </a:lnTo>
                <a:lnTo>
                  <a:pt x="732" y="584"/>
                </a:lnTo>
                <a:lnTo>
                  <a:pt x="748" y="579"/>
                </a:lnTo>
                <a:lnTo>
                  <a:pt x="758" y="574"/>
                </a:lnTo>
                <a:lnTo>
                  <a:pt x="764" y="570"/>
                </a:lnTo>
                <a:lnTo>
                  <a:pt x="771" y="563"/>
                </a:lnTo>
                <a:lnTo>
                  <a:pt x="776" y="557"/>
                </a:lnTo>
                <a:lnTo>
                  <a:pt x="779" y="550"/>
                </a:lnTo>
                <a:lnTo>
                  <a:pt x="780" y="542"/>
                </a:lnTo>
                <a:lnTo>
                  <a:pt x="782" y="526"/>
                </a:lnTo>
                <a:lnTo>
                  <a:pt x="780" y="515"/>
                </a:lnTo>
                <a:lnTo>
                  <a:pt x="798" y="526"/>
                </a:lnTo>
                <a:lnTo>
                  <a:pt x="806" y="533"/>
                </a:lnTo>
                <a:lnTo>
                  <a:pt x="816" y="538"/>
                </a:lnTo>
                <a:lnTo>
                  <a:pt x="827" y="541"/>
                </a:lnTo>
                <a:lnTo>
                  <a:pt x="838" y="542"/>
                </a:lnTo>
                <a:lnTo>
                  <a:pt x="849" y="542"/>
                </a:lnTo>
                <a:lnTo>
                  <a:pt x="860" y="542"/>
                </a:lnTo>
                <a:lnTo>
                  <a:pt x="883" y="536"/>
                </a:lnTo>
                <a:lnTo>
                  <a:pt x="904" y="526"/>
                </a:lnTo>
                <a:lnTo>
                  <a:pt x="913" y="520"/>
                </a:lnTo>
                <a:lnTo>
                  <a:pt x="921" y="512"/>
                </a:lnTo>
                <a:lnTo>
                  <a:pt x="927" y="504"/>
                </a:lnTo>
                <a:lnTo>
                  <a:pt x="934" y="494"/>
                </a:lnTo>
                <a:lnTo>
                  <a:pt x="940" y="483"/>
                </a:lnTo>
                <a:lnTo>
                  <a:pt x="943" y="472"/>
                </a:lnTo>
                <a:lnTo>
                  <a:pt x="947" y="459"/>
                </a:lnTo>
                <a:lnTo>
                  <a:pt x="947" y="446"/>
                </a:lnTo>
                <a:lnTo>
                  <a:pt x="948" y="422"/>
                </a:lnTo>
                <a:lnTo>
                  <a:pt x="977" y="419"/>
                </a:lnTo>
                <a:lnTo>
                  <a:pt x="1003" y="411"/>
                </a:lnTo>
                <a:lnTo>
                  <a:pt x="1027" y="398"/>
                </a:lnTo>
                <a:lnTo>
                  <a:pt x="1047" y="382"/>
                </a:lnTo>
                <a:lnTo>
                  <a:pt x="1055" y="373"/>
                </a:lnTo>
                <a:lnTo>
                  <a:pt x="1062" y="363"/>
                </a:lnTo>
                <a:lnTo>
                  <a:pt x="1068" y="352"/>
                </a:lnTo>
                <a:lnTo>
                  <a:pt x="1073" y="341"/>
                </a:lnTo>
                <a:lnTo>
                  <a:pt x="1075" y="330"/>
                </a:lnTo>
                <a:lnTo>
                  <a:pt x="1076" y="317"/>
                </a:lnTo>
                <a:lnTo>
                  <a:pt x="1076" y="306"/>
                </a:lnTo>
                <a:lnTo>
                  <a:pt x="1073" y="293"/>
                </a:lnTo>
                <a:lnTo>
                  <a:pt x="1067" y="275"/>
                </a:lnTo>
                <a:lnTo>
                  <a:pt x="1059" y="259"/>
                </a:lnTo>
                <a:lnTo>
                  <a:pt x="1047" y="245"/>
                </a:lnTo>
                <a:lnTo>
                  <a:pt x="1035" y="230"/>
                </a:lnTo>
                <a:lnTo>
                  <a:pt x="1019" y="218"/>
                </a:lnTo>
                <a:lnTo>
                  <a:pt x="1001" y="208"/>
                </a:lnTo>
                <a:lnTo>
                  <a:pt x="980" y="202"/>
                </a:lnTo>
                <a:lnTo>
                  <a:pt x="956" y="19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9B9F5"/>
              </a:gs>
            </a:gsLst>
            <a:path path="rect">
              <a:fillToRect l="50000" t="50000" r="50000" b="50000"/>
            </a:path>
          </a:gra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1" y="20474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54422" y="109203"/>
            <a:ext cx="7772400" cy="703835"/>
          </a:xfrm>
        </p:spPr>
        <p:txBody>
          <a:bodyPr/>
          <a:lstStyle/>
          <a:p>
            <a:r>
              <a:rPr lang="en-US" sz="2000" dirty="0" err="1" smtClean="0"/>
              <a:t>Provisionamento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Serviços</a:t>
            </a:r>
            <a:r>
              <a:rPr lang="en-US" sz="2000" dirty="0" smtClean="0"/>
              <a:t> -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L2 </a:t>
            </a:r>
            <a:r>
              <a:rPr lang="en-US" sz="2000" dirty="0" err="1" smtClean="0"/>
              <a:t>Tradicional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i="1" dirty="0" smtClean="0"/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2319" y="4107002"/>
            <a:ext cx="6891455" cy="1057275"/>
          </a:xfrm>
        </p:spPr>
        <p:txBody>
          <a:bodyPr/>
          <a:lstStyle/>
          <a:p>
            <a:r>
              <a:rPr lang="en-US" dirty="0" err="1" smtClean="0"/>
              <a:t>Provisionamento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r>
              <a:rPr lang="en-US" dirty="0" smtClean="0"/>
              <a:t> manual</a:t>
            </a:r>
          </a:p>
          <a:p>
            <a:r>
              <a:rPr lang="en-US" dirty="0" err="1" smtClean="0"/>
              <a:t>Reserva</a:t>
            </a:r>
            <a:r>
              <a:rPr lang="en-US" dirty="0" smtClean="0"/>
              <a:t> de </a:t>
            </a:r>
            <a:r>
              <a:rPr lang="en-US" dirty="0" err="1" smtClean="0"/>
              <a:t>banda</a:t>
            </a:r>
            <a:r>
              <a:rPr lang="en-US" dirty="0" smtClean="0"/>
              <a:t> </a:t>
            </a:r>
            <a:r>
              <a:rPr lang="en-US" dirty="0" err="1" smtClean="0"/>
              <a:t>configurada</a:t>
            </a:r>
            <a:r>
              <a:rPr lang="en-US" dirty="0" smtClean="0"/>
              <a:t> </a:t>
            </a:r>
            <a:r>
              <a:rPr lang="en-US" dirty="0" err="1" smtClean="0"/>
              <a:t>manualmente</a:t>
            </a:r>
            <a:endParaRPr lang="en-US" dirty="0" smtClean="0"/>
          </a:p>
          <a:p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redundantes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escolhidos</a:t>
            </a:r>
            <a:r>
              <a:rPr lang="en-US" dirty="0" smtClean="0"/>
              <a:t> e </a:t>
            </a:r>
            <a:r>
              <a:rPr lang="en-US" dirty="0" err="1" smtClean="0"/>
              <a:t>configurados</a:t>
            </a:r>
            <a:endParaRPr lang="en-US" dirty="0" smtClean="0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7115175" y="684530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8" name="Freeform 11"/>
          <p:cNvSpPr>
            <a:spLocks/>
          </p:cNvSpPr>
          <p:nvPr/>
        </p:nvSpPr>
        <p:spPr bwMode="auto">
          <a:xfrm>
            <a:off x="7929563" y="6835775"/>
            <a:ext cx="3175" cy="1588"/>
          </a:xfrm>
          <a:custGeom>
            <a:avLst/>
            <a:gdLst>
              <a:gd name="T0" fmla="*/ 0 w 2"/>
              <a:gd name="T1" fmla="*/ 0 h 1588"/>
              <a:gd name="T2" fmla="*/ 2147483647 w 2"/>
              <a:gd name="T3" fmla="*/ 0 h 1588"/>
              <a:gd name="T4" fmla="*/ 2147483647 w 2"/>
              <a:gd name="T5" fmla="*/ 0 h 1588"/>
              <a:gd name="T6" fmla="*/ 0 w 2"/>
              <a:gd name="T7" fmla="*/ 0 h 1588"/>
              <a:gd name="T8" fmla="*/ 0 w 2"/>
              <a:gd name="T9" fmla="*/ 0 h 1588"/>
              <a:gd name="T10" fmla="*/ 0 w 2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588"/>
              <a:gd name="T20" fmla="*/ 2 w 2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588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7994650" y="6854825"/>
            <a:ext cx="4763" cy="31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7997825" y="6824663"/>
            <a:ext cx="4763" cy="31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Page </a:t>
            </a:r>
            <a:fld id="{CC0F3375-1672-434B-825D-AB4BF29674E4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37" name="Text Box 24"/>
          <p:cNvSpPr txBox="1">
            <a:spLocks noChangeAspect="1" noChangeArrowheads="1"/>
          </p:cNvSpPr>
          <p:nvPr/>
        </p:nvSpPr>
        <p:spPr bwMode="auto">
          <a:xfrm>
            <a:off x="3854808" y="1992377"/>
            <a:ext cx="12160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/>
              <a:t>EAPS </a:t>
            </a:r>
            <a:r>
              <a:rPr lang="en-US" sz="1200" b="1" dirty="0" err="1" smtClean="0"/>
              <a:t>ou</a:t>
            </a:r>
            <a:r>
              <a:rPr lang="en-US" sz="1200" b="1" dirty="0" smtClean="0"/>
              <a:t> Ring </a:t>
            </a:r>
            <a:r>
              <a:rPr lang="en-US" sz="1200" b="1" dirty="0" err="1" smtClean="0"/>
              <a:t>Converg</a:t>
            </a:r>
            <a:r>
              <a:rPr lang="en-US" sz="1200" b="1" dirty="0" smtClean="0"/>
              <a:t>. Protocol</a:t>
            </a:r>
            <a:endParaRPr lang="en-US" sz="2400" b="1" dirty="0"/>
          </a:p>
        </p:txBody>
      </p:sp>
      <p:sp>
        <p:nvSpPr>
          <p:cNvPr id="62" name="AutoShape 1073"/>
          <p:cNvSpPr>
            <a:spLocks noChangeArrowheads="1"/>
          </p:cNvSpPr>
          <p:nvPr/>
        </p:nvSpPr>
        <p:spPr bwMode="auto">
          <a:xfrm rot="5400000">
            <a:off x="6410328" y="2883346"/>
            <a:ext cx="381001" cy="285754"/>
          </a:xfrm>
          <a:prstGeom prst="can">
            <a:avLst>
              <a:gd name="adj" fmla="val 33630"/>
            </a:avLst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71" name="AutoShape 1082"/>
          <p:cNvSpPr>
            <a:spLocks noChangeArrowheads="1"/>
          </p:cNvSpPr>
          <p:nvPr/>
        </p:nvSpPr>
        <p:spPr bwMode="auto">
          <a:xfrm rot="5400000" flipH="1">
            <a:off x="6790905" y="2921977"/>
            <a:ext cx="144000" cy="396000"/>
          </a:xfrm>
          <a:prstGeom prst="can">
            <a:avLst>
              <a:gd name="adj" fmla="val 21770"/>
            </a:avLst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2" name="AutoShape 1083"/>
          <p:cNvSpPr>
            <a:spLocks noChangeArrowheads="1"/>
          </p:cNvSpPr>
          <p:nvPr/>
        </p:nvSpPr>
        <p:spPr bwMode="auto">
          <a:xfrm rot="5400000" flipH="1">
            <a:off x="7171516" y="2999737"/>
            <a:ext cx="37471" cy="288000"/>
          </a:xfrm>
          <a:prstGeom prst="can">
            <a:avLst>
              <a:gd name="adj" fmla="val 41428"/>
            </a:avLst>
          </a:prstGeom>
          <a:solidFill>
            <a:srgbClr val="FFCC00"/>
          </a:solidFill>
          <a:ln w="9525">
            <a:solidFill>
              <a:srgbClr val="FFC757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3" name="AutoShape 1084"/>
          <p:cNvSpPr>
            <a:spLocks noChangeArrowheads="1"/>
          </p:cNvSpPr>
          <p:nvPr/>
        </p:nvSpPr>
        <p:spPr bwMode="auto">
          <a:xfrm rot="5400000" flipH="1">
            <a:off x="7171516" y="2965294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4" name="AutoShape 1085"/>
          <p:cNvSpPr>
            <a:spLocks noChangeArrowheads="1"/>
          </p:cNvSpPr>
          <p:nvPr/>
        </p:nvSpPr>
        <p:spPr bwMode="auto">
          <a:xfrm rot="5400000" flipH="1">
            <a:off x="7171516" y="2930851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5" name="AutoShape 1086"/>
          <p:cNvSpPr>
            <a:spLocks noChangeArrowheads="1"/>
          </p:cNvSpPr>
          <p:nvPr/>
        </p:nvSpPr>
        <p:spPr bwMode="auto">
          <a:xfrm rot="5400000" flipH="1">
            <a:off x="6781378" y="2785923"/>
            <a:ext cx="144000" cy="396000"/>
          </a:xfrm>
          <a:prstGeom prst="can">
            <a:avLst>
              <a:gd name="adj" fmla="val 22431"/>
            </a:avLst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6" name="AutoShape 1087"/>
          <p:cNvSpPr>
            <a:spLocks noChangeArrowheads="1"/>
          </p:cNvSpPr>
          <p:nvPr/>
        </p:nvSpPr>
        <p:spPr bwMode="auto">
          <a:xfrm rot="5400000" flipH="1">
            <a:off x="7164075" y="2853762"/>
            <a:ext cx="37471" cy="288000"/>
          </a:xfrm>
          <a:prstGeom prst="can">
            <a:avLst>
              <a:gd name="adj" fmla="val 41428"/>
            </a:avLst>
          </a:prstGeom>
          <a:solidFill>
            <a:srgbClr val="FFCC00"/>
          </a:solidFill>
          <a:ln w="9525">
            <a:solidFill>
              <a:srgbClr val="FFC757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7" name="AutoShape 1088"/>
          <p:cNvSpPr>
            <a:spLocks noChangeArrowheads="1"/>
          </p:cNvSpPr>
          <p:nvPr/>
        </p:nvSpPr>
        <p:spPr bwMode="auto">
          <a:xfrm rot="5400000" flipH="1">
            <a:off x="7164810" y="2818584"/>
            <a:ext cx="36000" cy="288000"/>
          </a:xfrm>
          <a:prstGeom prst="can">
            <a:avLst>
              <a:gd name="adj" fmla="val 41428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sp>
        <p:nvSpPr>
          <p:cNvPr id="78" name="AutoShape 1089"/>
          <p:cNvSpPr>
            <a:spLocks noChangeArrowheads="1"/>
          </p:cNvSpPr>
          <p:nvPr/>
        </p:nvSpPr>
        <p:spPr bwMode="auto">
          <a:xfrm rot="5400000" flipH="1">
            <a:off x="7164075" y="2784876"/>
            <a:ext cx="37471" cy="288000"/>
          </a:xfrm>
          <a:prstGeom prst="can">
            <a:avLst>
              <a:gd name="adj" fmla="val 41428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ar-DZ"/>
          </a:p>
        </p:txBody>
      </p:sp>
      <p:pic>
        <p:nvPicPr>
          <p:cNvPr id="81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1" y="1275892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1" y="271416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/>
          <p:nvPr/>
        </p:nvGrpSpPr>
        <p:grpSpPr>
          <a:xfrm rot="10800000">
            <a:off x="2047877" y="2940495"/>
            <a:ext cx="876300" cy="381001"/>
            <a:chOff x="2647952" y="4067175"/>
            <a:chExt cx="876300" cy="381001"/>
          </a:xfrm>
        </p:grpSpPr>
        <p:sp>
          <p:nvSpPr>
            <p:cNvPr id="84" name="AutoShape 1073"/>
            <p:cNvSpPr>
              <a:spLocks noChangeArrowheads="1"/>
            </p:cNvSpPr>
            <p:nvPr/>
          </p:nvSpPr>
          <p:spPr bwMode="auto">
            <a:xfrm rot="5400000">
              <a:off x="2600328" y="4114799"/>
              <a:ext cx="381001" cy="285754"/>
            </a:xfrm>
            <a:prstGeom prst="can">
              <a:avLst>
                <a:gd name="adj" fmla="val 33630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DZ"/>
            </a:p>
          </p:txBody>
        </p:sp>
        <p:sp>
          <p:nvSpPr>
            <p:cNvPr id="85" name="AutoShape 1082"/>
            <p:cNvSpPr>
              <a:spLocks noChangeArrowheads="1"/>
            </p:cNvSpPr>
            <p:nvPr/>
          </p:nvSpPr>
          <p:spPr bwMode="auto">
            <a:xfrm rot="5400000" flipH="1">
              <a:off x="2980905" y="4153430"/>
              <a:ext cx="144000" cy="396000"/>
            </a:xfrm>
            <a:prstGeom prst="can">
              <a:avLst>
                <a:gd name="adj" fmla="val 2177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6" name="AutoShape 1083"/>
            <p:cNvSpPr>
              <a:spLocks noChangeArrowheads="1"/>
            </p:cNvSpPr>
            <p:nvPr/>
          </p:nvSpPr>
          <p:spPr bwMode="auto">
            <a:xfrm rot="5400000" flipH="1">
              <a:off x="3361516" y="4231190"/>
              <a:ext cx="37471" cy="288000"/>
            </a:xfrm>
            <a:prstGeom prst="can">
              <a:avLst>
                <a:gd name="adj" fmla="val 41428"/>
              </a:avLst>
            </a:prstGeom>
            <a:solidFill>
              <a:srgbClr val="FFCC00"/>
            </a:solidFill>
            <a:ln w="9525">
              <a:solidFill>
                <a:srgbClr val="FFC757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7" name="AutoShape 1084"/>
            <p:cNvSpPr>
              <a:spLocks noChangeArrowheads="1"/>
            </p:cNvSpPr>
            <p:nvPr/>
          </p:nvSpPr>
          <p:spPr bwMode="auto">
            <a:xfrm rot="5400000" flipH="1">
              <a:off x="3361516" y="4196747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8" name="AutoShape 1085"/>
            <p:cNvSpPr>
              <a:spLocks noChangeArrowheads="1"/>
            </p:cNvSpPr>
            <p:nvPr/>
          </p:nvSpPr>
          <p:spPr bwMode="auto">
            <a:xfrm rot="5400000" flipH="1">
              <a:off x="3361516" y="4162304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89" name="AutoShape 1086"/>
            <p:cNvSpPr>
              <a:spLocks noChangeArrowheads="1"/>
            </p:cNvSpPr>
            <p:nvPr/>
          </p:nvSpPr>
          <p:spPr bwMode="auto">
            <a:xfrm rot="5400000" flipH="1">
              <a:off x="2971378" y="4017376"/>
              <a:ext cx="144000" cy="396000"/>
            </a:xfrm>
            <a:prstGeom prst="can">
              <a:avLst>
                <a:gd name="adj" fmla="val 22431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0" name="AutoShape 1087"/>
            <p:cNvSpPr>
              <a:spLocks noChangeArrowheads="1"/>
            </p:cNvSpPr>
            <p:nvPr/>
          </p:nvSpPr>
          <p:spPr bwMode="auto">
            <a:xfrm rot="5400000" flipH="1">
              <a:off x="3354075" y="4085215"/>
              <a:ext cx="37471" cy="288000"/>
            </a:xfrm>
            <a:prstGeom prst="can">
              <a:avLst>
                <a:gd name="adj" fmla="val 41428"/>
              </a:avLst>
            </a:prstGeom>
            <a:solidFill>
              <a:srgbClr val="FFCC00"/>
            </a:solidFill>
            <a:ln w="9525">
              <a:solidFill>
                <a:srgbClr val="FFC757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1" name="AutoShape 1088"/>
            <p:cNvSpPr>
              <a:spLocks noChangeArrowheads="1"/>
            </p:cNvSpPr>
            <p:nvPr/>
          </p:nvSpPr>
          <p:spPr bwMode="auto">
            <a:xfrm rot="5400000" flipH="1">
              <a:off x="3354810" y="4050037"/>
              <a:ext cx="36000" cy="288000"/>
            </a:xfrm>
            <a:prstGeom prst="can">
              <a:avLst>
                <a:gd name="adj" fmla="val 41428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  <p:sp>
          <p:nvSpPr>
            <p:cNvPr id="92" name="AutoShape 1089"/>
            <p:cNvSpPr>
              <a:spLocks noChangeArrowheads="1"/>
            </p:cNvSpPr>
            <p:nvPr/>
          </p:nvSpPr>
          <p:spPr bwMode="auto">
            <a:xfrm rot="5400000" flipH="1">
              <a:off x="3354075" y="4016329"/>
              <a:ext cx="37471" cy="288000"/>
            </a:xfrm>
            <a:prstGeom prst="can">
              <a:avLst>
                <a:gd name="adj" fmla="val 4142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ar-DZ"/>
            </a:p>
          </p:txBody>
        </p:sp>
      </p:grpSp>
      <p:pic>
        <p:nvPicPr>
          <p:cNvPr id="83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6" y="20855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Straight Connector 94"/>
          <p:cNvCxnSpPr>
            <a:stCxn id="81" idx="1"/>
            <a:endCxn id="83" idx="3"/>
          </p:cNvCxnSpPr>
          <p:nvPr/>
        </p:nvCxnSpPr>
        <p:spPr>
          <a:xfrm rot="10800000" flipV="1">
            <a:off x="3133727" y="1580605"/>
            <a:ext cx="1114425" cy="809625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0" idx="1"/>
            <a:endCxn id="81" idx="3"/>
          </p:cNvCxnSpPr>
          <p:nvPr/>
        </p:nvCxnSpPr>
        <p:spPr>
          <a:xfrm rot="10800000">
            <a:off x="4895851" y="1580607"/>
            <a:ext cx="1219200" cy="771525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2" idx="3"/>
            <a:endCxn id="80" idx="1"/>
          </p:cNvCxnSpPr>
          <p:nvPr/>
        </p:nvCxnSpPr>
        <p:spPr>
          <a:xfrm flipV="1">
            <a:off x="4895851" y="2352131"/>
            <a:ext cx="1219200" cy="666750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2" idx="1"/>
            <a:endCxn id="83" idx="3"/>
          </p:cNvCxnSpPr>
          <p:nvPr/>
        </p:nvCxnSpPr>
        <p:spPr>
          <a:xfrm rot="10800000">
            <a:off x="3133727" y="2390231"/>
            <a:ext cx="1114425" cy="628650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3009900" y="1368870"/>
            <a:ext cx="3248025" cy="962025"/>
          </a:xfrm>
          <a:custGeom>
            <a:avLst/>
            <a:gdLst>
              <a:gd name="connsiteX0" fmla="*/ 0 w 3038475"/>
              <a:gd name="connsiteY0" fmla="*/ 1047750 h 1047750"/>
              <a:gd name="connsiteX1" fmla="*/ 1438275 w 3038475"/>
              <a:gd name="connsiteY1" fmla="*/ 0 h 1047750"/>
              <a:gd name="connsiteX2" fmla="*/ 3038475 w 303847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475" h="1047750">
                <a:moveTo>
                  <a:pt x="0" y="1047750"/>
                </a:moveTo>
                <a:cubicBezTo>
                  <a:pt x="465931" y="523875"/>
                  <a:pt x="931863" y="0"/>
                  <a:pt x="1438275" y="0"/>
                </a:cubicBezTo>
                <a:cubicBezTo>
                  <a:pt x="1944687" y="0"/>
                  <a:pt x="2491581" y="523875"/>
                  <a:pt x="3038475" y="1047750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DZ"/>
          </a:p>
        </p:txBody>
      </p:sp>
      <p:sp>
        <p:nvSpPr>
          <p:cNvPr id="114" name="Freeform 113"/>
          <p:cNvSpPr/>
          <p:nvPr/>
        </p:nvSpPr>
        <p:spPr>
          <a:xfrm flipV="1">
            <a:off x="3019425" y="2426145"/>
            <a:ext cx="3248025" cy="752475"/>
          </a:xfrm>
          <a:custGeom>
            <a:avLst/>
            <a:gdLst>
              <a:gd name="connsiteX0" fmla="*/ 0 w 3038475"/>
              <a:gd name="connsiteY0" fmla="*/ 1047750 h 1047750"/>
              <a:gd name="connsiteX1" fmla="*/ 1438275 w 3038475"/>
              <a:gd name="connsiteY1" fmla="*/ 0 h 1047750"/>
              <a:gd name="connsiteX2" fmla="*/ 3038475 w 303847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475" h="1047750">
                <a:moveTo>
                  <a:pt x="0" y="1047750"/>
                </a:moveTo>
                <a:cubicBezTo>
                  <a:pt x="465931" y="523875"/>
                  <a:pt x="931863" y="0"/>
                  <a:pt x="1438275" y="0"/>
                </a:cubicBezTo>
                <a:cubicBezTo>
                  <a:pt x="1944687" y="0"/>
                  <a:pt x="2491581" y="523875"/>
                  <a:pt x="3038475" y="1047750"/>
                </a:cubicBezTo>
              </a:path>
            </a:pathLst>
          </a:cu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DZ"/>
          </a:p>
        </p:txBody>
      </p:sp>
      <p:sp>
        <p:nvSpPr>
          <p:cNvPr id="116" name="Text Box 24"/>
          <p:cNvSpPr txBox="1">
            <a:spLocks noChangeAspect="1" noChangeArrowheads="1"/>
          </p:cNvSpPr>
          <p:nvPr/>
        </p:nvSpPr>
        <p:spPr bwMode="auto">
          <a:xfrm>
            <a:off x="6829427" y="3400873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VLAN</a:t>
            </a:r>
            <a:endParaRPr lang="en-US" sz="2400" dirty="0"/>
          </a:p>
        </p:txBody>
      </p:sp>
      <p:cxnSp>
        <p:nvCxnSpPr>
          <p:cNvPr id="118" name="Straight Arrow Connector 117"/>
          <p:cNvCxnSpPr>
            <a:stCxn id="115" idx="2"/>
            <a:endCxn id="75" idx="4"/>
          </p:cNvCxnSpPr>
          <p:nvPr/>
        </p:nvCxnSpPr>
        <p:spPr>
          <a:xfrm rot="5400000">
            <a:off x="6889027" y="2685773"/>
            <a:ext cx="190501" cy="261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6" idx="0"/>
            <a:endCxn id="73" idx="2"/>
          </p:cNvCxnSpPr>
          <p:nvPr/>
        </p:nvCxnSpPr>
        <p:spPr>
          <a:xfrm rot="5400000" flipH="1" flipV="1">
            <a:off x="7030581" y="3241202"/>
            <a:ext cx="272843" cy="46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24"/>
          <p:cNvSpPr txBox="1">
            <a:spLocks noChangeAspect="1" noChangeArrowheads="1"/>
          </p:cNvSpPr>
          <p:nvPr/>
        </p:nvSpPr>
        <p:spPr bwMode="auto">
          <a:xfrm>
            <a:off x="2076452" y="3353245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VLAN</a:t>
            </a:r>
            <a:endParaRPr lang="en-US" sz="2400" dirty="0"/>
          </a:p>
        </p:txBody>
      </p:sp>
      <p:cxnSp>
        <p:nvCxnSpPr>
          <p:cNvPr id="123" name="Straight Arrow Connector 122"/>
          <p:cNvCxnSpPr>
            <a:stCxn id="122" idx="0"/>
          </p:cNvCxnSpPr>
          <p:nvPr/>
        </p:nvCxnSpPr>
        <p:spPr>
          <a:xfrm rot="16200000" flipV="1">
            <a:off x="2241965" y="3204433"/>
            <a:ext cx="106167" cy="191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24"/>
          <p:cNvSpPr txBox="1">
            <a:spLocks noChangeAspect="1" noChangeArrowheads="1"/>
          </p:cNvSpPr>
          <p:nvPr/>
        </p:nvSpPr>
        <p:spPr bwMode="auto">
          <a:xfrm>
            <a:off x="1962151" y="2629345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err="1" smtClean="0"/>
              <a:t>vMAN</a:t>
            </a:r>
            <a:endParaRPr lang="en-US" sz="2400" dirty="0"/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2337852" y="2783868"/>
            <a:ext cx="148571" cy="214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1" y="20474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99" descr="Switch-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6" y="2085517"/>
            <a:ext cx="647700" cy="6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9" name="Straight Connector 188"/>
          <p:cNvCxnSpPr>
            <a:stCxn id="83" idx="1"/>
            <a:endCxn id="185" idx="3"/>
          </p:cNvCxnSpPr>
          <p:nvPr/>
        </p:nvCxnSpPr>
        <p:spPr>
          <a:xfrm rot="10800000">
            <a:off x="2257426" y="2390231"/>
            <a:ext cx="228600" cy="1588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4" idx="1"/>
            <a:endCxn id="80" idx="3"/>
          </p:cNvCxnSpPr>
          <p:nvPr/>
        </p:nvCxnSpPr>
        <p:spPr>
          <a:xfrm rot="10800000">
            <a:off x="6762751" y="2352131"/>
            <a:ext cx="266700" cy="1588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185" idx="0"/>
          </p:cNvCxnSpPr>
          <p:nvPr/>
        </p:nvCxnSpPr>
        <p:spPr>
          <a:xfrm rot="5400000">
            <a:off x="1827666" y="1970081"/>
            <a:ext cx="22134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4"/>
          <p:cNvSpPr txBox="1">
            <a:spLocks noChangeAspect="1" noChangeArrowheads="1"/>
          </p:cNvSpPr>
          <p:nvPr/>
        </p:nvSpPr>
        <p:spPr bwMode="auto">
          <a:xfrm>
            <a:off x="4781550" y="2076898"/>
            <a:ext cx="137159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smtClean="0"/>
              <a:t>backup path</a:t>
            </a:r>
          </a:p>
          <a:p>
            <a:pPr algn="ctr">
              <a:buFont typeface="Wingdings" pitchFamily="2" charset="2"/>
              <a:buNone/>
            </a:pPr>
            <a:r>
              <a:rPr lang="en-US" sz="1200" dirty="0" smtClean="0"/>
              <a:t> primary path</a:t>
            </a:r>
            <a:endParaRPr lang="en-US" sz="2400" dirty="0"/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>
          <a:xfrm rot="16200000" flipV="1">
            <a:off x="5032377" y="1641924"/>
            <a:ext cx="574675" cy="295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246687" y="2714212"/>
            <a:ext cx="432530" cy="27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4"/>
          <p:cNvSpPr txBox="1">
            <a:spLocks noChangeAspect="1" noChangeArrowheads="1"/>
          </p:cNvSpPr>
          <p:nvPr/>
        </p:nvSpPr>
        <p:spPr bwMode="auto">
          <a:xfrm>
            <a:off x="6800851" y="2438847"/>
            <a:ext cx="628649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200" dirty="0" err="1" smtClean="0"/>
              <a:t>vMAN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ube 6"/>
          <p:cNvGrpSpPr>
            <a:grpSpLocks/>
          </p:cNvGrpSpPr>
          <p:nvPr/>
        </p:nvGrpSpPr>
        <p:grpSpPr bwMode="auto">
          <a:xfrm>
            <a:off x="542925" y="2517775"/>
            <a:ext cx="2590800" cy="914400"/>
            <a:chOff x="342" y="1586"/>
            <a:chExt cx="1632" cy="576"/>
          </a:xfrm>
        </p:grpSpPr>
        <p:pic>
          <p:nvPicPr>
            <p:cNvPr id="259095" name="Cub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1586"/>
              <a:ext cx="16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96" name="Text Box 3"/>
            <p:cNvSpPr txBox="1">
              <a:spLocks noChangeArrowheads="1"/>
            </p:cNvSpPr>
            <p:nvPr/>
          </p:nvSpPr>
          <p:spPr bwMode="auto">
            <a:xfrm>
              <a:off x="346" y="1733"/>
              <a:ext cx="14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Franklin Gothic Demi" pitchFamily="34" charset="0"/>
                </a:rPr>
                <a:t>IEEE 802.3ah</a:t>
              </a:r>
            </a:p>
          </p:txBody>
        </p:sp>
      </p:grpSp>
      <p:sp>
        <p:nvSpPr>
          <p:cNvPr id="259075" name="Title 1"/>
          <p:cNvSpPr>
            <a:spLocks noGrp="1"/>
          </p:cNvSpPr>
          <p:nvPr>
            <p:ph type="title"/>
          </p:nvPr>
        </p:nvSpPr>
        <p:spPr>
          <a:xfrm>
            <a:off x="457200" y="-34590"/>
            <a:ext cx="8229600" cy="685800"/>
          </a:xfrm>
        </p:spPr>
        <p:txBody>
          <a:bodyPr/>
          <a:lstStyle/>
          <a:p>
            <a:pPr eaLnBrk="1" hangingPunct="1"/>
            <a:r>
              <a:rPr dirty="0">
                <a:latin typeface="Arial" charset="0"/>
                <a:ea typeface="Arial" charset="0"/>
                <a:cs typeface="Arial" charset="0"/>
              </a:rPr>
              <a:t>Extreme OAM Stack</a:t>
            </a:r>
          </a:p>
        </p:txBody>
      </p:sp>
      <p:grpSp>
        <p:nvGrpSpPr>
          <p:cNvPr id="3" name="Cube 5"/>
          <p:cNvGrpSpPr>
            <a:grpSpLocks/>
          </p:cNvGrpSpPr>
          <p:nvPr/>
        </p:nvGrpSpPr>
        <p:grpSpPr bwMode="auto">
          <a:xfrm>
            <a:off x="542925" y="1762125"/>
            <a:ext cx="2590800" cy="914400"/>
            <a:chOff x="342" y="1110"/>
            <a:chExt cx="1632" cy="576"/>
          </a:xfrm>
        </p:grpSpPr>
        <p:pic>
          <p:nvPicPr>
            <p:cNvPr id="259093" name="Cub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" y="1110"/>
              <a:ext cx="16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94" name="Text Box 7"/>
            <p:cNvSpPr txBox="1">
              <a:spLocks noChangeArrowheads="1"/>
            </p:cNvSpPr>
            <p:nvPr/>
          </p:nvSpPr>
          <p:spPr bwMode="auto">
            <a:xfrm>
              <a:off x="347" y="1256"/>
              <a:ext cx="14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Franklin Gothic Demi" pitchFamily="34" charset="0"/>
                </a:rPr>
                <a:t>IEEE 802.1ag</a:t>
              </a:r>
            </a:p>
          </p:txBody>
        </p:sp>
      </p:grpSp>
      <p:grpSp>
        <p:nvGrpSpPr>
          <p:cNvPr id="4" name="Cube 4"/>
          <p:cNvGrpSpPr>
            <a:grpSpLocks/>
          </p:cNvGrpSpPr>
          <p:nvPr/>
        </p:nvGrpSpPr>
        <p:grpSpPr bwMode="auto">
          <a:xfrm>
            <a:off x="549275" y="1017588"/>
            <a:ext cx="2584450" cy="914400"/>
            <a:chOff x="346" y="641"/>
            <a:chExt cx="1628" cy="576"/>
          </a:xfrm>
        </p:grpSpPr>
        <p:pic>
          <p:nvPicPr>
            <p:cNvPr id="259091" name="Cub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" y="641"/>
              <a:ext cx="16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92" name="Text Box 10"/>
            <p:cNvSpPr txBox="1">
              <a:spLocks noChangeArrowheads="1"/>
            </p:cNvSpPr>
            <p:nvPr/>
          </p:nvSpPr>
          <p:spPr bwMode="auto">
            <a:xfrm>
              <a:off x="349" y="787"/>
              <a:ext cx="148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Franklin Gothic Demi" pitchFamily="34" charset="0"/>
                </a:rPr>
                <a:t>ITU-T Y.1731</a:t>
              </a:r>
            </a:p>
          </p:txBody>
        </p:sp>
      </p:grp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360738" y="1468438"/>
            <a:ext cx="1030287" cy="166687"/>
          </a:xfrm>
          <a:prstGeom prst="rightArrow">
            <a:avLst>
              <a:gd name="adj1" fmla="val 50000"/>
              <a:gd name="adj2" fmla="val 49991"/>
            </a:avLst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ranklin Gothic Demi" pitchFamily="34" charset="0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384550" y="2200275"/>
            <a:ext cx="1030288" cy="166688"/>
          </a:xfrm>
          <a:prstGeom prst="rightArrow">
            <a:avLst>
              <a:gd name="adj1" fmla="val 50000"/>
              <a:gd name="adj2" fmla="val 49991"/>
            </a:avLst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ranklin Gothic Demi" pitchFamily="34" charset="0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408363" y="2970213"/>
            <a:ext cx="1030287" cy="168275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Franklin Gothic Dem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1513" y="1120775"/>
            <a:ext cx="269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0"/>
              </a:srgbClr>
            </a:outerShdw>
          </a:effectLst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926A00"/>
                </a:solidFill>
              </a:rPr>
              <a:t>Edge-edge Performance measurement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926A00"/>
                </a:solidFill>
              </a:rPr>
              <a:t>Frame Loss, Delay, Jitter, Throughput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926A00"/>
                </a:solidFill>
              </a:rPr>
              <a:t>Use CCMs with addl TLVs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14838" y="1839913"/>
            <a:ext cx="269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0"/>
              </a:srgbClr>
            </a:outerShdw>
          </a:effectLst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7A9100"/>
                </a:solidFill>
              </a:rPr>
              <a:t>Edge-edge Connection Management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7A9100"/>
                </a:solidFill>
              </a:rPr>
              <a:t>CCM, LBM, LTR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5950" y="2609850"/>
            <a:ext cx="269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0"/>
              </a:srgbClr>
            </a:outerShdw>
          </a:effectLst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AD5600"/>
                </a:solidFill>
              </a:rPr>
              <a:t>               Pt – Pt  Link Management                              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>
                <a:solidFill>
                  <a:srgbClr val="AD5600"/>
                </a:solidFill>
              </a:rPr>
              <a:t>               LFM, RFI, RLB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6405" y="4067868"/>
            <a:ext cx="1736725" cy="241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802.3ah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Discovery of OAM between Devices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Link Monitoring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Remote Fault Indication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Remote </a:t>
            </a:r>
            <a:r>
              <a:rPr lang="en-US" sz="1400" b="1" dirty="0" err="1">
                <a:solidFill>
                  <a:srgbClr val="000000"/>
                </a:solidFill>
              </a:rPr>
              <a:t>LoopBack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Last Dying Gasp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Critical Event Notification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30588" y="4144963"/>
            <a:ext cx="1735137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802.1ag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Continuity Check Messages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MAC Ping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 MAC Trace Route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Multiple Administrative Domain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07150" y="4186238"/>
            <a:ext cx="1735138" cy="224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Y.1731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Fault Management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Diagnostics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Performance Monitoring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Loss/Jitter/Delay Measurements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AIS/RDI notification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1349" y="3584575"/>
            <a:ext cx="150942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802.3ah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</a:rPr>
              <a:t>Link Level OAM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0463" y="3584575"/>
            <a:ext cx="11953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802.1ag Connectivity Fault Mgmt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35713" y="3589338"/>
            <a:ext cx="19526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b="1">
                <a:solidFill>
                  <a:srgbClr val="000000"/>
                </a:solidFill>
              </a:rPr>
              <a:t>Y.1731 Ethernet Service and Performance 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 bwMode="auto">
          <a:xfrm>
            <a:off x="3102429" y="3246072"/>
            <a:ext cx="6193971" cy="17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5" descr="R.png"/>
          <p:cNvPicPr>
            <a:picLocks noChangeAspect="1"/>
          </p:cNvPicPr>
          <p:nvPr/>
        </p:nvPicPr>
        <p:blipFill>
          <a:blip r:embed="rId3" cstate="print"/>
          <a:srcRect l="50640" t="19139"/>
          <a:stretch>
            <a:fillRect/>
          </a:stretch>
        </p:blipFill>
        <p:spPr>
          <a:xfrm>
            <a:off x="6126480" y="2926080"/>
            <a:ext cx="2751341" cy="2770792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3139440" y="2115403"/>
            <a:ext cx="5669280" cy="2191109"/>
            <a:chOff x="3139440" y="2115403"/>
            <a:chExt cx="5669280" cy="2191109"/>
          </a:xfrm>
        </p:grpSpPr>
        <p:sp>
          <p:nvSpPr>
            <p:cNvPr id="7" name="Subtitle 6"/>
            <p:cNvSpPr txBox="1">
              <a:spLocks/>
            </p:cNvSpPr>
            <p:nvPr/>
          </p:nvSpPr>
          <p:spPr bwMode="auto">
            <a:xfrm>
              <a:off x="3139440" y="2115403"/>
              <a:ext cx="5669280" cy="84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eaLnBrk="0" hangingPunct="0">
                <a:lnSpc>
                  <a:spcPct val="85000"/>
                </a:lnSpc>
                <a:spcBef>
                  <a:spcPts val="700"/>
                </a:spcBef>
                <a:buClr>
                  <a:srgbClr val="C00000"/>
                </a:buClr>
                <a:buSzPct val="65000"/>
                <a:defRPr/>
              </a:pPr>
              <a:r>
                <a:rPr kumimoji="0" lang="en-US" sz="3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Ridgeline</a:t>
              </a:r>
              <a:r>
                <a:rPr lang="en-US" b="1" kern="0" dirty="0" smtClean="0">
                  <a:cs typeface="Arial" charset="0"/>
                </a:rPr>
                <a:t>®</a:t>
              </a:r>
              <a:r>
                <a:rPr kumimoji="0" lang="en-US" sz="3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Service Advisor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" name="Subtitle 6"/>
            <p:cNvSpPr txBox="1">
              <a:spLocks/>
            </p:cNvSpPr>
            <p:nvPr/>
          </p:nvSpPr>
          <p:spPr bwMode="auto">
            <a:xfrm>
              <a:off x="3312739" y="3066675"/>
              <a:ext cx="2595358" cy="123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ts val="700"/>
                </a:spcBef>
                <a:spcAft>
                  <a:spcPct val="0"/>
                </a:spcAft>
                <a:buSzPct val="130000"/>
                <a:buFont typeface="Arial" pitchFamily="34" charset="0"/>
                <a:buChar char="•"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Monetize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ts val="700"/>
                </a:spcBef>
                <a:spcAft>
                  <a:spcPct val="0"/>
                </a:spcAft>
                <a:buSzPct val="130000"/>
                <a:buFont typeface="Arial" pitchFamily="34" charset="0"/>
                <a:buChar char="•"/>
                <a:tabLst/>
                <a:defRPr/>
              </a:pPr>
              <a:r>
                <a:rPr lang="en-US" sz="3000" b="1" kern="0" dirty="0" smtClean="0">
                  <a:cs typeface="Arial" charset="0"/>
                </a:rPr>
                <a:t> Control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ts val="700"/>
                </a:spcBef>
                <a:spcAft>
                  <a:spcPct val="0"/>
                </a:spcAft>
                <a:buSzPct val="130000"/>
                <a:buFont typeface="Arial" pitchFamily="34" charset="0"/>
                <a:buChar char="•"/>
                <a:tabLst/>
                <a:defRPr/>
              </a:pPr>
              <a:r>
                <a:rPr kumimoji="0" lang="en-US" sz="3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Visualize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ransition spd="slow" advClick="0" advTm="476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rc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99" y="794788"/>
            <a:ext cx="7844386" cy="57359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51351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4BACEC3-419A-4089-8D25-6AF8DC71FF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0025" y="1223662"/>
            <a:ext cx="3265558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Point-and-click provisioning model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Service management model        </a:t>
            </a:r>
            <a:r>
              <a:rPr lang="en-US" sz="1200" dirty="0" smtClean="0"/>
              <a:t>(E-LAN &amp; E-Line)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Service path visualization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Fault to service correlation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CAC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Resource allocation model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n-US" sz="1400" dirty="0" smtClean="0"/>
              <a:t>Interoperability framework</a:t>
            </a:r>
          </a:p>
          <a:p>
            <a:pPr marL="285750" lvl="0" indent="-28575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Wingdings 3" pitchFamily="18" charset="2"/>
              <a:buChar char=""/>
              <a:defRPr/>
            </a:pP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83562" y="1371870"/>
            <a:ext cx="3630114" cy="580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Point-and-click provisioning model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Service management model           (E-LAN &amp; E-Line)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Service path visualization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Fault to service correlation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CAC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Resource allocation model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SzPct val="100000"/>
              <a:buFont typeface="Wingdings" charset="2"/>
              <a:buAutoNum type="arabicPlain"/>
              <a:defRPr/>
            </a:pPr>
            <a:r>
              <a:rPr lang="en-US" sz="1600" dirty="0" smtClean="0"/>
              <a:t>Interoperability framework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Scripting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Network visualization and monitoring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Statistics and reports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GUI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Fault management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Inventory, software and configuration management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Secure communication</a:t>
            </a:r>
          </a:p>
          <a:p>
            <a:pPr marL="342900" indent="-342900">
              <a:buFont typeface="+mj-lt"/>
              <a:buAutoNum type="arabicPlain"/>
            </a:pPr>
            <a:r>
              <a:rPr lang="en-US" sz="1600" dirty="0" smtClean="0"/>
              <a:t>Role based access</a:t>
            </a:r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+mj-lt"/>
              <a:buAutoNum type="arabicPlain"/>
              <a:defRPr/>
            </a:pPr>
            <a:endParaRPr lang="en-US" sz="1400" dirty="0" smtClean="0"/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+mj-lt"/>
              <a:buAutoNum type="arabicPlain"/>
              <a:defRPr/>
            </a:pPr>
            <a:endParaRPr lang="en-US" sz="1400" dirty="0" smtClean="0"/>
          </a:p>
          <a:p>
            <a:pPr marL="342900" lvl="0" indent="-34290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+mj-lt"/>
              <a:buAutoNum type="arabicPlain"/>
              <a:defRPr/>
            </a:pPr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810025" y="4331129"/>
            <a:ext cx="2810608" cy="254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Scripting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Network visualization        and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Statistics and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GUI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Fault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Inventory, software and configuration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Secure 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Role based access</a:t>
            </a:r>
          </a:p>
          <a:p>
            <a:pPr marL="285750" lvl="0" indent="-28575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Wingdings 3" pitchFamily="18" charset="2"/>
              <a:buChar char=""/>
              <a:defRPr/>
            </a:pPr>
            <a:endParaRPr lang="en-US" sz="16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0134" y="0"/>
            <a:ext cx="6101527" cy="7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Introducing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Ridgeline Service Advisor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 advTm="1076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1601110" y="909029"/>
            <a:ext cx="5822407" cy="43813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7511626" y="917872"/>
            <a:ext cx="1325880" cy="4373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260" name="Straight Connector 259"/>
          <p:cNvCxnSpPr>
            <a:stCxn id="95" idx="3"/>
          </p:cNvCxnSpPr>
          <p:nvPr/>
        </p:nvCxnSpPr>
        <p:spPr bwMode="auto">
          <a:xfrm flipV="1">
            <a:off x="7309376" y="2948683"/>
            <a:ext cx="324323" cy="61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7534910" y="2354970"/>
            <a:ext cx="1367360" cy="879864"/>
            <a:chOff x="7796213" y="1732611"/>
            <a:chExt cx="1307403" cy="885480"/>
          </a:xfrm>
        </p:grpSpPr>
        <p:pic>
          <p:nvPicPr>
            <p:cNvPr id="41035" name="Picture 34" descr="blue_cloudf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lum bright="12000" contrast="-6000"/>
            </a:blip>
            <a:srcRect/>
            <a:stretch>
              <a:fillRect/>
            </a:stretch>
          </p:blipFill>
          <p:spPr bwMode="auto">
            <a:xfrm>
              <a:off x="7796213" y="1732611"/>
              <a:ext cx="1307402" cy="8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6" name="TextBox 103"/>
            <p:cNvSpPr txBox="1">
              <a:spLocks noChangeArrowheads="1"/>
            </p:cNvSpPr>
            <p:nvPr/>
          </p:nvSpPr>
          <p:spPr bwMode="auto">
            <a:xfrm>
              <a:off x="7812032" y="1995195"/>
              <a:ext cx="1291584" cy="45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r>
                <a:rPr lang="en-US" sz="1200" b="1" i="1" dirty="0" smtClean="0"/>
                <a:t>Mobile </a:t>
              </a:r>
            </a:p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r>
                <a:rPr lang="en-US" sz="1200" b="1" i="1" dirty="0" smtClean="0"/>
                <a:t>Backhaul</a:t>
              </a:r>
              <a:endParaRPr lang="en-US" sz="1200" b="1" i="1" dirty="0"/>
            </a:p>
          </p:txBody>
        </p:sp>
      </p:grpSp>
      <p:sp>
        <p:nvSpPr>
          <p:cNvPr id="159" name="TextBox 103"/>
          <p:cNvSpPr txBox="1">
            <a:spLocks noChangeArrowheads="1"/>
          </p:cNvSpPr>
          <p:nvPr/>
        </p:nvSpPr>
        <p:spPr bwMode="auto">
          <a:xfrm>
            <a:off x="7579608" y="1036127"/>
            <a:ext cx="1146412" cy="2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 smtClean="0">
                <a:latin typeface="Arial Black" pitchFamily="34" charset="0"/>
              </a:rPr>
              <a:t>Metro Core</a:t>
            </a:r>
            <a:endParaRPr lang="en-US" sz="1400" b="1" dirty="0">
              <a:latin typeface="Arial Black" pitchFamily="34" charset="0"/>
            </a:endParaRP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7640207" y="3735805"/>
            <a:ext cx="1243012" cy="838491"/>
            <a:chOff x="7836599" y="3088194"/>
            <a:chExt cx="1307400" cy="885481"/>
          </a:xfrm>
        </p:grpSpPr>
        <p:pic>
          <p:nvPicPr>
            <p:cNvPr id="81" name="Picture 34" descr="blue_cloudf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lum bright="12000" contrast="-6000"/>
            </a:blip>
            <a:srcRect/>
            <a:stretch>
              <a:fillRect/>
            </a:stretch>
          </p:blipFill>
          <p:spPr bwMode="auto">
            <a:xfrm>
              <a:off x="7836599" y="3088194"/>
              <a:ext cx="1307400" cy="88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111"/>
            <p:cNvSpPr txBox="1">
              <a:spLocks noChangeArrowheads="1"/>
            </p:cNvSpPr>
            <p:nvPr/>
          </p:nvSpPr>
          <p:spPr bwMode="auto">
            <a:xfrm>
              <a:off x="8027735" y="3472089"/>
              <a:ext cx="965988" cy="22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r>
                <a:rPr lang="en-US" sz="1200" b="1" i="1" dirty="0" smtClean="0"/>
                <a:t>Wholesale</a:t>
              </a:r>
              <a:endParaRPr lang="en-US" sz="1200" b="1" i="1" dirty="0"/>
            </a:p>
          </p:txBody>
        </p:sp>
      </p:grpSp>
      <p:cxnSp>
        <p:nvCxnSpPr>
          <p:cNvPr id="139" name="Straight Connector 138"/>
          <p:cNvCxnSpPr>
            <a:stCxn id="95" idx="3"/>
          </p:cNvCxnSpPr>
          <p:nvPr/>
        </p:nvCxnSpPr>
        <p:spPr bwMode="auto">
          <a:xfrm>
            <a:off x="7309376" y="2954795"/>
            <a:ext cx="447613" cy="5589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7575119" y="1663866"/>
            <a:ext cx="1308100" cy="879864"/>
            <a:chOff x="7836599" y="1239838"/>
            <a:chExt cx="1307400" cy="885481"/>
          </a:xfrm>
        </p:grpSpPr>
        <p:pic>
          <p:nvPicPr>
            <p:cNvPr id="41092" name="Picture 34" descr="blue_cloudf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lum bright="12000" contrast="-6000"/>
            </a:blip>
            <a:srcRect/>
            <a:stretch>
              <a:fillRect/>
            </a:stretch>
          </p:blipFill>
          <p:spPr bwMode="auto">
            <a:xfrm>
              <a:off x="7836599" y="1239838"/>
              <a:ext cx="1307400" cy="88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3" name="TextBox 111"/>
            <p:cNvSpPr txBox="1">
              <a:spLocks noChangeArrowheads="1"/>
            </p:cNvSpPr>
            <p:nvPr/>
          </p:nvSpPr>
          <p:spPr bwMode="auto">
            <a:xfrm>
              <a:off x="8097864" y="1521924"/>
              <a:ext cx="767616" cy="23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r>
                <a:rPr lang="en-US" sz="1200" b="1" i="1" dirty="0" smtClean="0"/>
                <a:t>Triple Play</a:t>
              </a:r>
              <a:endParaRPr lang="en-US" sz="1200" b="1" i="1" dirty="0"/>
            </a:p>
          </p:txBody>
        </p:sp>
      </p:grpSp>
      <p:cxnSp>
        <p:nvCxnSpPr>
          <p:cNvPr id="205" name="Straight Connector 204"/>
          <p:cNvCxnSpPr>
            <a:stCxn id="95" idx="3"/>
          </p:cNvCxnSpPr>
          <p:nvPr/>
        </p:nvCxnSpPr>
        <p:spPr>
          <a:xfrm>
            <a:off x="7309376" y="2954795"/>
            <a:ext cx="427064" cy="1308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7575119" y="3042462"/>
            <a:ext cx="1308100" cy="879864"/>
            <a:chOff x="7836598" y="2459383"/>
            <a:chExt cx="1307402" cy="885480"/>
          </a:xfrm>
        </p:grpSpPr>
        <p:pic>
          <p:nvPicPr>
            <p:cNvPr id="41037" name="Picture 34" descr="blue_cloudf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lum bright="12000" contrast="-6000"/>
            </a:blip>
            <a:srcRect/>
            <a:stretch>
              <a:fillRect/>
            </a:stretch>
          </p:blipFill>
          <p:spPr bwMode="auto">
            <a:xfrm>
              <a:off x="7836598" y="2459383"/>
              <a:ext cx="1307402" cy="8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8" name="TextBox 111"/>
            <p:cNvSpPr txBox="1">
              <a:spLocks noChangeArrowheads="1"/>
            </p:cNvSpPr>
            <p:nvPr/>
          </p:nvSpPr>
          <p:spPr bwMode="auto">
            <a:xfrm>
              <a:off x="8135051" y="2728524"/>
              <a:ext cx="767616" cy="21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r>
                <a:rPr lang="en-US" sz="1200" b="1" i="1" dirty="0" smtClean="0"/>
                <a:t>Business Ethernet</a:t>
              </a:r>
              <a:endParaRPr lang="en-US" sz="1200" b="1" i="1" dirty="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2026294" y="2198238"/>
            <a:ext cx="4792944" cy="1087438"/>
            <a:chOff x="327651" y="4019393"/>
            <a:chExt cx="1900228" cy="796925"/>
          </a:xfrm>
        </p:grpSpPr>
        <p:sp>
          <p:nvSpPr>
            <p:cNvPr id="41098" name="Oval 53" descr="oval_blue"/>
            <p:cNvSpPr>
              <a:spLocks noChangeArrowheads="1"/>
            </p:cNvSpPr>
            <p:nvPr/>
          </p:nvSpPr>
          <p:spPr bwMode="auto">
            <a:xfrm>
              <a:off x="327651" y="4019393"/>
              <a:ext cx="1900228" cy="796925"/>
            </a:xfrm>
            <a:prstGeom prst="ellipse">
              <a:avLst/>
            </a:prstGeom>
            <a:blipFill dpi="0" rotWithShape="0">
              <a:blip r:embed="rId1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82550" tIns="41275" rIns="82550" bIns="41275" anchor="ctr"/>
            <a:lstStyle/>
            <a:p>
              <a:pPr algn="ctr" eaLnBrk="0" hangingPunct="0"/>
              <a:endParaRPr lang="de-DE"/>
            </a:p>
          </p:txBody>
        </p:sp>
        <p:sp>
          <p:nvSpPr>
            <p:cNvPr id="41099" name="TextBox 119"/>
            <p:cNvSpPr txBox="1">
              <a:spLocks noChangeArrowheads="1"/>
            </p:cNvSpPr>
            <p:nvPr/>
          </p:nvSpPr>
          <p:spPr bwMode="auto">
            <a:xfrm>
              <a:off x="517613" y="4209070"/>
              <a:ext cx="1516063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</a:pPr>
              <a:endParaRPr lang="en-US" sz="1600" b="1" dirty="0"/>
            </a:p>
          </p:txBody>
        </p:sp>
      </p:grpSp>
      <p:sp>
        <p:nvSpPr>
          <p:cNvPr id="146" name="Rectangle 145"/>
          <p:cNvSpPr/>
          <p:nvPr/>
        </p:nvSpPr>
        <p:spPr bwMode="auto">
          <a:xfrm>
            <a:off x="174625" y="884296"/>
            <a:ext cx="1323975" cy="440801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4702175" y="3434602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103"/>
          <p:cNvSpPr txBox="1">
            <a:spLocks noChangeArrowheads="1"/>
          </p:cNvSpPr>
          <p:nvPr/>
        </p:nvSpPr>
        <p:spPr bwMode="auto">
          <a:xfrm>
            <a:off x="1744133" y="1006593"/>
            <a:ext cx="5655734" cy="7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>
                <a:latin typeface="Arial Black" pitchFamily="34" charset="0"/>
              </a:rPr>
              <a:t>Ethernet Access </a:t>
            </a:r>
            <a:r>
              <a:rPr lang="en-US" sz="1400" b="1" dirty="0" smtClean="0">
                <a:latin typeface="Arial Black" pitchFamily="34" charset="0"/>
              </a:rPr>
              <a:t>and Aggregation Network</a:t>
            </a:r>
            <a:endParaRPr lang="en-US" sz="1400" b="1" dirty="0">
              <a:latin typeface="Arial Black" pitchFamily="34" charset="0"/>
            </a:endParaRPr>
          </a:p>
        </p:txBody>
      </p:sp>
      <p:sp>
        <p:nvSpPr>
          <p:cNvPr id="40967" name="TextBox 103"/>
          <p:cNvSpPr txBox="1">
            <a:spLocks noChangeArrowheads="1"/>
          </p:cNvSpPr>
          <p:nvPr/>
        </p:nvSpPr>
        <p:spPr bwMode="auto">
          <a:xfrm>
            <a:off x="216308" y="1022438"/>
            <a:ext cx="1266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>
                <a:latin typeface="Arial Black" pitchFamily="34" charset="0"/>
              </a:rPr>
              <a:t>Subscriber</a:t>
            </a:r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 bwMode="auto">
          <a:xfrm>
            <a:off x="150970" y="60325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lnSpc>
                <a:spcPct val="85000"/>
              </a:lnSpc>
              <a:defRPr/>
            </a:pPr>
            <a:endParaRPr lang="de-DE" sz="2400" b="1" dirty="0" smtClean="0">
              <a:solidFill>
                <a:schemeClr val="bg1"/>
              </a:solidFill>
              <a:ea typeface="+mj-ea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de-DE" sz="2400" b="1" dirty="0" smtClean="0">
                <a:solidFill>
                  <a:schemeClr val="bg1"/>
                </a:solidFill>
                <a:ea typeface="+mj-ea"/>
                <a:cs typeface="Arial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ea typeface="+mj-ea"/>
                <a:cs typeface="Arial" charset="0"/>
              </a:rPr>
            </a:br>
            <a:endParaRPr lang="de-DE" sz="2200" i="1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sp>
        <p:nvSpPr>
          <p:cNvPr id="41031" name="Slide Number Placeholder 3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51090" y="6553200"/>
            <a:ext cx="155575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Page </a:t>
            </a:r>
            <a:fld id="{D3D5D8E7-D693-4043-A49B-7C3DEAF2902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84" name="AutoShape 21"/>
          <p:cNvSpPr>
            <a:spLocks noChangeAspect="1" noChangeArrowheads="1"/>
          </p:cNvSpPr>
          <p:nvPr/>
        </p:nvSpPr>
        <p:spPr bwMode="auto">
          <a:xfrm>
            <a:off x="415409" y="4088750"/>
            <a:ext cx="824639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7" name="Content Placeholder 5"/>
          <p:cNvSpPr txBox="1">
            <a:spLocks/>
          </p:cNvSpPr>
          <p:nvPr/>
        </p:nvSpPr>
        <p:spPr bwMode="auto">
          <a:xfrm>
            <a:off x="2814166" y="4179238"/>
            <a:ext cx="5235006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700"/>
              </a:spcBef>
              <a:buClr>
                <a:schemeClr val="accent1"/>
              </a:buClr>
              <a:buSzPct val="65000"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288" name="TextBox 29"/>
          <p:cNvSpPr txBox="1">
            <a:spLocks noChangeArrowheads="1"/>
          </p:cNvSpPr>
          <p:nvPr/>
        </p:nvSpPr>
        <p:spPr bwMode="auto">
          <a:xfrm>
            <a:off x="3932831" y="4140955"/>
            <a:ext cx="43263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marL="231775" indent="-23177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b="1" dirty="0" smtClean="0"/>
          </a:p>
        </p:txBody>
      </p:sp>
      <p:cxnSp>
        <p:nvCxnSpPr>
          <p:cNvPr id="105" name="Straight Connector 104"/>
          <p:cNvCxnSpPr>
            <a:stCxn id="97" idx="6"/>
            <a:endCxn id="155" idx="1"/>
          </p:cNvCxnSpPr>
          <p:nvPr/>
        </p:nvCxnSpPr>
        <p:spPr>
          <a:xfrm>
            <a:off x="1166861" y="1991226"/>
            <a:ext cx="418448" cy="745052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99304" y="2511737"/>
            <a:ext cx="774700" cy="785812"/>
            <a:chOff x="1270000" y="1568450"/>
            <a:chExt cx="774700" cy="785813"/>
          </a:xfrm>
        </p:grpSpPr>
        <p:sp>
          <p:nvSpPr>
            <p:cNvPr id="76" name="Oval 75"/>
            <p:cNvSpPr/>
            <p:nvPr>
              <p:custDataLst>
                <p:tags r:id="rId6"/>
              </p:custDataLst>
            </p:nvPr>
          </p:nvSpPr>
          <p:spPr bwMode="auto">
            <a:xfrm>
              <a:off x="1270000" y="1568450"/>
              <a:ext cx="774700" cy="7858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77" name="Picture 2" descr="Ext_Buildings_3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7985" y="1610868"/>
              <a:ext cx="299581" cy="68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5"/>
          <p:cNvGrpSpPr/>
          <p:nvPr/>
        </p:nvGrpSpPr>
        <p:grpSpPr>
          <a:xfrm>
            <a:off x="400892" y="3404516"/>
            <a:ext cx="771525" cy="776287"/>
            <a:chOff x="315913" y="3772433"/>
            <a:chExt cx="771525" cy="776287"/>
          </a:xfrm>
        </p:grpSpPr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 bwMode="auto">
            <a:xfrm>
              <a:off x="315913" y="3772433"/>
              <a:ext cx="771525" cy="7762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80" name="Picture 5" descr="Tower#2radiowaves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325" y="3835403"/>
              <a:ext cx="268288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2" name="Straight Connector 81"/>
          <p:cNvCxnSpPr>
            <a:stCxn id="76" idx="6"/>
            <a:endCxn id="155" idx="1"/>
          </p:cNvCxnSpPr>
          <p:nvPr/>
        </p:nvCxnSpPr>
        <p:spPr>
          <a:xfrm flipV="1">
            <a:off x="1174004" y="2736278"/>
            <a:ext cx="411305" cy="168365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6"/>
            <a:endCxn id="155" idx="1"/>
          </p:cNvCxnSpPr>
          <p:nvPr/>
        </p:nvCxnSpPr>
        <p:spPr>
          <a:xfrm flipV="1">
            <a:off x="1172417" y="2736278"/>
            <a:ext cx="412892" cy="1056382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770970" y="3860800"/>
            <a:ext cx="914400" cy="914400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76184" y="1"/>
            <a:ext cx="6570134" cy="79304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2000" b="1" dirty="0" smtClean="0">
                <a:solidFill>
                  <a:schemeClr val="bg1"/>
                </a:solidFill>
                <a:cs typeface="Arial" charset="0"/>
              </a:rPr>
              <a:t>Ridgeline Enables Pro-Active Service Management</a:t>
            </a:r>
            <a:endParaRPr lang="en-US" sz="2000" b="1" dirty="0" smtClean="0"/>
          </a:p>
        </p:txBody>
      </p:sp>
      <p:sp>
        <p:nvSpPr>
          <p:cNvPr id="112" name="Content Placeholder 5"/>
          <p:cNvSpPr txBox="1">
            <a:spLocks/>
          </p:cNvSpPr>
          <p:nvPr/>
        </p:nvSpPr>
        <p:spPr bwMode="auto">
          <a:xfrm>
            <a:off x="4870152" y="4691737"/>
            <a:ext cx="2720206" cy="5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700"/>
              </a:spcBef>
              <a:buClr>
                <a:schemeClr val="accent1"/>
              </a:buClr>
              <a:buSzPct val="65000"/>
            </a:pPr>
            <a:endParaRPr lang="en-US" sz="1200" dirty="0">
              <a:latin typeface="Arial Black" pitchFamily="34" charset="0"/>
            </a:endParaRPr>
          </a:p>
        </p:txBody>
      </p:sp>
      <p:sp>
        <p:nvSpPr>
          <p:cNvPr id="115" name="TextBox 29"/>
          <p:cNvSpPr txBox="1">
            <a:spLocks noChangeArrowheads="1"/>
          </p:cNvSpPr>
          <p:nvPr/>
        </p:nvSpPr>
        <p:spPr bwMode="auto">
          <a:xfrm>
            <a:off x="2123565" y="3712633"/>
            <a:ext cx="1691832" cy="6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lnSpc>
                <a:spcPct val="85000"/>
              </a:lnSpc>
              <a:spcBef>
                <a:spcPts val="700"/>
              </a:spcBef>
              <a:defRPr/>
            </a:pP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ts val="700"/>
              </a:spcBef>
              <a:defRPr/>
            </a:pP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32" name="Oval 131"/>
          <p:cNvSpPr/>
          <p:nvPr>
            <p:custDataLst>
              <p:tags r:id="rId2"/>
            </p:custDataLst>
          </p:nvPr>
        </p:nvSpPr>
        <p:spPr bwMode="auto">
          <a:xfrm>
            <a:off x="409651" y="4285990"/>
            <a:ext cx="739699" cy="7442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133" name="Straight Connector 132"/>
          <p:cNvCxnSpPr>
            <a:stCxn id="132" idx="6"/>
            <a:endCxn id="155" idx="1"/>
          </p:cNvCxnSpPr>
          <p:nvPr/>
        </p:nvCxnSpPr>
        <p:spPr>
          <a:xfrm flipV="1">
            <a:off x="1149350" y="2736278"/>
            <a:ext cx="435959" cy="1921845"/>
          </a:xfrm>
          <a:prstGeom prst="line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635" y="4541887"/>
            <a:ext cx="628150" cy="25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90" descr="AC2PSUs_BD20804_Topdow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14665" y="2616649"/>
            <a:ext cx="969335" cy="1042955"/>
          </a:xfrm>
          <a:prstGeom prst="rect">
            <a:avLst/>
          </a:prstGeom>
        </p:spPr>
      </p:pic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406448" y="1603082"/>
            <a:ext cx="760413" cy="776287"/>
            <a:chOff x="2146546" y="3846954"/>
            <a:chExt cx="760412" cy="776288"/>
          </a:xfrm>
        </p:grpSpPr>
        <p:sp>
          <p:nvSpPr>
            <p:cNvPr id="97" name="Oval 96"/>
            <p:cNvSpPr/>
            <p:nvPr>
              <p:custDataLst>
                <p:tags r:id="rId3"/>
              </p:custDataLst>
            </p:nvPr>
          </p:nvSpPr>
          <p:spPr bwMode="auto">
            <a:xfrm>
              <a:off x="2146546" y="3846954"/>
              <a:ext cx="760412" cy="7762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41095" name="Picture 175" descr="house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247628" y="3976386"/>
              <a:ext cx="569913" cy="47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TextBox 103"/>
          <p:cNvSpPr txBox="1">
            <a:spLocks noChangeArrowheads="1"/>
          </p:cNvSpPr>
          <p:nvPr/>
        </p:nvSpPr>
        <p:spPr bwMode="auto">
          <a:xfrm>
            <a:off x="1581937" y="2945507"/>
            <a:ext cx="730023" cy="2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Summit </a:t>
            </a:r>
            <a:r>
              <a:rPr lang="en-US" sz="1200" dirty="0" smtClean="0"/>
              <a:t>X480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5" name="Picture 14" descr="92608_Summitx450a24t_TopDow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85309" y="2664011"/>
            <a:ext cx="921585" cy="14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TextBox 103"/>
          <p:cNvSpPr txBox="1">
            <a:spLocks noChangeArrowheads="1"/>
          </p:cNvSpPr>
          <p:nvPr/>
        </p:nvSpPr>
        <p:spPr bwMode="auto">
          <a:xfrm>
            <a:off x="3425833" y="1862267"/>
            <a:ext cx="891515" cy="2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Summit ® </a:t>
            </a:r>
            <a:r>
              <a:rPr lang="en-US" sz="1200" dirty="0" smtClean="0"/>
              <a:t>X480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TextBox 103"/>
          <p:cNvSpPr txBox="1">
            <a:spLocks noChangeArrowheads="1"/>
          </p:cNvSpPr>
          <p:nvPr/>
        </p:nvSpPr>
        <p:spPr bwMode="auto">
          <a:xfrm>
            <a:off x="4857000" y="3380199"/>
            <a:ext cx="1317767" cy="2344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200" dirty="0" smtClean="0"/>
              <a:t>BlackDiamond 20804</a:t>
            </a:r>
            <a:endParaRPr lang="en-US" sz="1200" dirty="0"/>
          </a:p>
        </p:txBody>
      </p:sp>
      <p:sp>
        <p:nvSpPr>
          <p:cNvPr id="147" name="TextBox 103"/>
          <p:cNvSpPr txBox="1">
            <a:spLocks noChangeArrowheads="1"/>
          </p:cNvSpPr>
          <p:nvPr/>
        </p:nvSpPr>
        <p:spPr bwMode="auto">
          <a:xfrm rot="665133">
            <a:off x="2601608" y="3144538"/>
            <a:ext cx="730023" cy="2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10 GE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150" name="TextBox 103"/>
          <p:cNvSpPr txBox="1">
            <a:spLocks noChangeArrowheads="1"/>
          </p:cNvSpPr>
          <p:nvPr/>
        </p:nvSpPr>
        <p:spPr bwMode="auto">
          <a:xfrm rot="428227">
            <a:off x="5449599" y="2130086"/>
            <a:ext cx="730023" cy="2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10 GE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101" name="Left-Right Arrow 100"/>
          <p:cNvSpPr/>
          <p:nvPr/>
        </p:nvSpPr>
        <p:spPr>
          <a:xfrm>
            <a:off x="1433549" y="1172406"/>
            <a:ext cx="6330384" cy="818147"/>
          </a:xfrm>
          <a:prstGeom prst="leftRightArrow">
            <a:avLst>
              <a:gd name="adj1" fmla="val 59794"/>
              <a:gd name="adj2" fmla="val 4868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Ridgeline Service Advisor</a:t>
            </a:r>
            <a:r>
              <a:rPr lang="en-US" sz="1000" dirty="0" smtClean="0">
                <a:latin typeface="Franklin Gothic Demi" pitchFamily="34" charset="0"/>
              </a:rPr>
              <a:t> </a:t>
            </a:r>
            <a:endParaRPr lang="en-US" sz="1000" dirty="0">
              <a:latin typeface="Franklin Gothic Demi" pitchFamily="34" charset="0"/>
            </a:endParaRPr>
          </a:p>
        </p:txBody>
      </p:sp>
      <p:pic>
        <p:nvPicPr>
          <p:cNvPr id="161" name="Picture 160" descr="R-large.pn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8478" y="1358121"/>
            <a:ext cx="439909" cy="482137"/>
          </a:xfrm>
          <a:prstGeom prst="rect">
            <a:avLst/>
          </a:prstGeom>
        </p:spPr>
      </p:pic>
      <p:sp>
        <p:nvSpPr>
          <p:cNvPr id="168" name="TextBox 103"/>
          <p:cNvSpPr txBox="1">
            <a:spLocks noChangeArrowheads="1"/>
          </p:cNvSpPr>
          <p:nvPr/>
        </p:nvSpPr>
        <p:spPr bwMode="auto">
          <a:xfrm>
            <a:off x="6136441" y="1894149"/>
            <a:ext cx="1361689" cy="1781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1200" dirty="0" smtClean="0"/>
              <a:t>Black Diamond ®</a:t>
            </a:r>
            <a:endParaRPr lang="en-US" sz="1200" dirty="0"/>
          </a:p>
        </p:txBody>
      </p:sp>
      <p:grpSp>
        <p:nvGrpSpPr>
          <p:cNvPr id="10" name="Group 95"/>
          <p:cNvGrpSpPr/>
          <p:nvPr/>
        </p:nvGrpSpPr>
        <p:grpSpPr>
          <a:xfrm>
            <a:off x="2139518" y="4221450"/>
            <a:ext cx="4961836" cy="2261541"/>
            <a:chOff x="2139518" y="4139258"/>
            <a:chExt cx="4961836" cy="2261541"/>
          </a:xfrm>
        </p:grpSpPr>
        <p:sp>
          <p:nvSpPr>
            <p:cNvPr id="72" name="TextBox 29"/>
            <p:cNvSpPr txBox="1">
              <a:spLocks noChangeArrowheads="1"/>
            </p:cNvSpPr>
            <p:nvPr/>
          </p:nvSpPr>
          <p:spPr bwMode="auto">
            <a:xfrm>
              <a:off x="3949261" y="5484213"/>
              <a:ext cx="2993409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231775" indent="-231775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endParaRPr lang="en-US" b="1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171768" y="4139258"/>
              <a:ext cx="4929586" cy="2261541"/>
            </a:xfrm>
            <a:prstGeom prst="roundRect">
              <a:avLst>
                <a:gd name="adj" fmla="val 328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Franklin Gothic Demi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572600" y="4419494"/>
              <a:ext cx="3447611" cy="420263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1200" b="1" dirty="0" smtClean="0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3448454" y="5738519"/>
              <a:ext cx="3547626" cy="536222"/>
            </a:xfrm>
            <a:prstGeom prst="roundRect">
              <a:avLst>
                <a:gd name="adj" fmla="val 106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129" name="TextBox 29"/>
            <p:cNvSpPr txBox="1">
              <a:spLocks noChangeArrowheads="1"/>
            </p:cNvSpPr>
            <p:nvPr/>
          </p:nvSpPr>
          <p:spPr bwMode="auto">
            <a:xfrm>
              <a:off x="3699790" y="5785555"/>
              <a:ext cx="3048150" cy="450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/>
                <a:t>Increase Network Efficiency with Simplified Traffic Engineering</a:t>
              </a:r>
            </a:p>
            <a:p>
              <a:pPr algn="ctr"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3448454" y="5089407"/>
              <a:ext cx="3547624" cy="536215"/>
            </a:xfrm>
            <a:prstGeom prst="roundRect">
              <a:avLst>
                <a:gd name="adj" fmla="val 106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121" name="TextBox 29"/>
            <p:cNvSpPr txBox="1">
              <a:spLocks noChangeArrowheads="1"/>
            </p:cNvSpPr>
            <p:nvPr/>
          </p:nvSpPr>
          <p:spPr bwMode="auto">
            <a:xfrm>
              <a:off x="3894675" y="5078059"/>
              <a:ext cx="2667000" cy="56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/>
                <a:t>Improve Subscriber Loyalty with Pro-Active Service Management</a:t>
              </a:r>
            </a:p>
            <a:p>
              <a:pPr algn="ctr"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2286003" y="5738518"/>
              <a:ext cx="1111398" cy="536222"/>
            </a:xfrm>
            <a:prstGeom prst="roundRect">
              <a:avLst>
                <a:gd name="adj" fmla="val 1068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19" name="TextBox 29"/>
            <p:cNvSpPr txBox="1">
              <a:spLocks noChangeArrowheads="1"/>
            </p:cNvSpPr>
            <p:nvPr/>
          </p:nvSpPr>
          <p:spPr bwMode="auto">
            <a:xfrm>
              <a:off x="2348838" y="5723408"/>
              <a:ext cx="971978" cy="56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i="1" dirty="0" smtClean="0"/>
                <a:t>Service Engineering</a:t>
              </a:r>
              <a:endParaRPr lang="en-US" sz="1200" b="1" i="1" dirty="0"/>
            </a:p>
          </p:txBody>
        </p:sp>
        <p:sp>
          <p:nvSpPr>
            <p:cNvPr id="114" name="TextBox 29"/>
            <p:cNvSpPr txBox="1">
              <a:spLocks noChangeArrowheads="1"/>
            </p:cNvSpPr>
            <p:nvPr/>
          </p:nvSpPr>
          <p:spPr bwMode="auto">
            <a:xfrm>
              <a:off x="3623587" y="4158012"/>
              <a:ext cx="2366734" cy="303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Ridgeline Benefits: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29"/>
            <p:cNvSpPr txBox="1">
              <a:spLocks noChangeArrowheads="1"/>
            </p:cNvSpPr>
            <p:nvPr/>
          </p:nvSpPr>
          <p:spPr bwMode="auto">
            <a:xfrm>
              <a:off x="2139518" y="4172722"/>
              <a:ext cx="1408362" cy="308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Requirements: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18894" y="5047959"/>
              <a:ext cx="577402" cy="70788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A3C200"/>
                  </a:solidFill>
                  <a:latin typeface="Wingdings 2" pitchFamily="18" charset="2"/>
                  <a:sym typeface="Wingdings 2"/>
                </a:rPr>
                <a:t></a:t>
              </a:r>
              <a:endParaRPr lang="en-US" sz="40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18894" y="5690725"/>
              <a:ext cx="577402" cy="70788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A3C200"/>
                  </a:solidFill>
                  <a:latin typeface="Wingdings 2" pitchFamily="18" charset="2"/>
                  <a:sym typeface="Wingdings 2"/>
                </a:rPr>
                <a:t></a:t>
              </a:r>
              <a:endParaRPr lang="en-US" sz="4000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448454" y="4478866"/>
              <a:ext cx="3536549" cy="519464"/>
            </a:xfrm>
            <a:prstGeom prst="roundRect">
              <a:avLst>
                <a:gd name="adj" fmla="val 10684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25" name="TextBox 29"/>
            <p:cNvSpPr txBox="1">
              <a:spLocks noChangeArrowheads="1"/>
            </p:cNvSpPr>
            <p:nvPr/>
          </p:nvSpPr>
          <p:spPr bwMode="auto">
            <a:xfrm>
              <a:off x="3869263" y="4467232"/>
              <a:ext cx="2929471" cy="56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dirty="0" smtClean="0"/>
                <a:t>Accelerate Revenue with Point-and-Click Provisioning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518894" y="4386379"/>
              <a:ext cx="577402" cy="70788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A3C200"/>
                  </a:solidFill>
                  <a:latin typeface="Wingdings 2" pitchFamily="18" charset="2"/>
                  <a:sym typeface="Wingdings 2"/>
                </a:rPr>
                <a:t></a:t>
              </a:r>
              <a:endParaRPr lang="en-US" sz="4000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268271" y="4468506"/>
              <a:ext cx="1124863" cy="536222"/>
            </a:xfrm>
            <a:prstGeom prst="roundRect">
              <a:avLst>
                <a:gd name="adj" fmla="val 10684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27" name="TextBox 29"/>
            <p:cNvSpPr txBox="1">
              <a:spLocks noChangeArrowheads="1"/>
            </p:cNvSpPr>
            <p:nvPr/>
          </p:nvSpPr>
          <p:spPr bwMode="auto">
            <a:xfrm>
              <a:off x="2315458" y="4571987"/>
              <a:ext cx="1015731" cy="3682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i="1" dirty="0" smtClean="0"/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i="1" dirty="0" smtClean="0"/>
                <a:t>Service Fulfillment: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i="1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2286003" y="5098806"/>
              <a:ext cx="1113757" cy="536222"/>
            </a:xfrm>
            <a:prstGeom prst="roundRect">
              <a:avLst>
                <a:gd name="adj" fmla="val 1068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17" name="TextBox 29"/>
            <p:cNvSpPr txBox="1">
              <a:spLocks noChangeArrowheads="1"/>
            </p:cNvSpPr>
            <p:nvPr/>
          </p:nvSpPr>
          <p:spPr bwMode="auto">
            <a:xfrm>
              <a:off x="2306386" y="5127031"/>
              <a:ext cx="1015731" cy="46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i="1" dirty="0" smtClean="0"/>
                <a:t> 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r>
                <a:rPr lang="en-US" sz="1200" b="1" i="1" dirty="0" smtClean="0"/>
                <a:t>Service Assurance:</a:t>
              </a:r>
            </a:p>
            <a:p>
              <a:pPr>
                <a:lnSpc>
                  <a:spcPct val="85000"/>
                </a:lnSpc>
                <a:spcBef>
                  <a:spcPts val="700"/>
                </a:spcBef>
                <a:defRPr/>
              </a:pPr>
              <a:endParaRPr lang="en-US" sz="1200" b="1" i="1" dirty="0"/>
            </a:p>
          </p:txBody>
        </p:sp>
      </p:grpSp>
      <p:pic>
        <p:nvPicPr>
          <p:cNvPr id="95" name="Picture 16" descr="Voyager_Topdown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71354" y="2294908"/>
            <a:ext cx="938022" cy="13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284311" y="2083722"/>
            <a:ext cx="1157790" cy="1556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200" dirty="0" smtClean="0"/>
              <a:t>20808</a:t>
            </a:r>
            <a:endParaRPr lang="en-US" sz="1200" dirty="0"/>
          </a:p>
        </p:txBody>
      </p:sp>
      <p:pic>
        <p:nvPicPr>
          <p:cNvPr id="93" name="Picture 92" descr="new2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20226086">
            <a:off x="2125244" y="1478719"/>
            <a:ext cx="584912" cy="316991"/>
          </a:xfrm>
          <a:prstGeom prst="rect">
            <a:avLst/>
          </a:prstGeom>
        </p:spPr>
      </p:pic>
      <p:sp>
        <p:nvSpPr>
          <p:cNvPr id="94" name="Left-Right Arrow 93"/>
          <p:cNvSpPr/>
          <p:nvPr/>
        </p:nvSpPr>
        <p:spPr>
          <a:xfrm>
            <a:off x="1530849" y="3708971"/>
            <a:ext cx="5917915" cy="488814"/>
          </a:xfrm>
          <a:prstGeom prst="leftRightArrow">
            <a:avLst>
              <a:gd name="adj1" fmla="val 59794"/>
              <a:gd name="adj2" fmla="val 4868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ExtremeXOS® Operating System</a:t>
            </a:r>
            <a:endParaRPr lang="en-US" sz="1000" dirty="0">
              <a:latin typeface="Franklin Gothic Demi" pitchFamily="34" charset="0"/>
            </a:endParaRPr>
          </a:p>
        </p:txBody>
      </p:sp>
      <p:pic>
        <p:nvPicPr>
          <p:cNvPr id="111" name="Picture 14" descr="92608_Summitx450a24t_TopDow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49395" y="2169139"/>
            <a:ext cx="921585" cy="14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3" name="Straight Connector 262"/>
          <p:cNvCxnSpPr>
            <a:stCxn id="95" idx="3"/>
          </p:cNvCxnSpPr>
          <p:nvPr/>
        </p:nvCxnSpPr>
        <p:spPr bwMode="auto">
          <a:xfrm flipV="1">
            <a:off x="7309376" y="2311685"/>
            <a:ext cx="365420" cy="6431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1092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 bwMode="auto">
          <a:xfrm>
            <a:off x="1656901" y="3761125"/>
            <a:ext cx="2898648" cy="13943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651415" y="2959213"/>
            <a:ext cx="2903167" cy="12992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1653661" y="1410470"/>
            <a:ext cx="2900922" cy="169849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42072"/>
          </a:xfrm>
        </p:spPr>
        <p:txBody>
          <a:bodyPr/>
          <a:lstStyle/>
          <a:p>
            <a:r>
              <a:rPr lang="en-US" dirty="0" smtClean="0"/>
              <a:t>What is Service Management?</a:t>
            </a:r>
            <a:endParaRPr lang="en-US" b="0" dirty="0"/>
          </a:p>
        </p:txBody>
      </p:sp>
      <p:sp>
        <p:nvSpPr>
          <p:cNvPr id="78" name="TextBox 103"/>
          <p:cNvSpPr txBox="1">
            <a:spLocks noChangeArrowheads="1"/>
          </p:cNvSpPr>
          <p:nvPr/>
        </p:nvSpPr>
        <p:spPr bwMode="auto">
          <a:xfrm>
            <a:off x="1804120" y="1992596"/>
            <a:ext cx="2410691" cy="4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Service</a:t>
            </a:r>
          </a:p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Management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908051" y="5652517"/>
            <a:ext cx="7358062" cy="671386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8651" y="4905375"/>
            <a:ext cx="1066800" cy="800100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>
            <a:noAutofit/>
          </a:bodyPr>
          <a:lstStyle/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600" b="1" dirty="0" smtClean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7689" y="5619964"/>
            <a:ext cx="8048624" cy="760288"/>
            <a:chOff x="437116" y="5620719"/>
            <a:chExt cx="8665471" cy="815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Rounded Rectangle 108"/>
            <p:cNvSpPr/>
            <p:nvPr/>
          </p:nvSpPr>
          <p:spPr>
            <a:xfrm>
              <a:off x="437116" y="5620719"/>
              <a:ext cx="8665471" cy="81554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 smtClean="0">
                  <a:latin typeface="+mj-lt"/>
                </a:rPr>
                <a:t>Ridgeline Service Advisor Combines Service Management with Network and Element Management</a:t>
              </a:r>
              <a:endParaRPr lang="en-US" b="1" dirty="0" smtClean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50029" y="5671461"/>
              <a:ext cx="8550008" cy="63195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5829162" y="1414076"/>
            <a:ext cx="2760617" cy="1070724"/>
            <a:chOff x="1097573" y="3164882"/>
            <a:chExt cx="2496312" cy="1070724"/>
          </a:xfrm>
        </p:grpSpPr>
        <p:sp>
          <p:nvSpPr>
            <p:cNvPr id="80" name="Rounded Rectangle 79"/>
            <p:cNvSpPr/>
            <p:nvPr/>
          </p:nvSpPr>
          <p:spPr>
            <a:xfrm>
              <a:off x="1097573" y="3164882"/>
              <a:ext cx="2496312" cy="107072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22527" y="3312928"/>
              <a:ext cx="2046405" cy="77506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Service Management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Service Provisioning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Service Visualization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Service Monitoring</a:t>
              </a:r>
            </a:p>
          </p:txBody>
        </p:sp>
      </p:grpSp>
      <p:sp>
        <p:nvSpPr>
          <p:cNvPr id="95" name="TextBox 113"/>
          <p:cNvSpPr txBox="1">
            <a:spLocks noChangeArrowheads="1"/>
          </p:cNvSpPr>
          <p:nvPr/>
        </p:nvSpPr>
        <p:spPr bwMode="auto">
          <a:xfrm>
            <a:off x="62867" y="3857001"/>
            <a:ext cx="1044809" cy="1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100" b="1" dirty="0" smtClean="0"/>
              <a:t>Ridgeline Service Advisor</a:t>
            </a:r>
            <a:endParaRPr lang="en-US" sz="1100" b="1" dirty="0"/>
          </a:p>
        </p:txBody>
      </p:sp>
      <p:sp>
        <p:nvSpPr>
          <p:cNvPr id="96" name="TextBox 103"/>
          <p:cNvSpPr txBox="1">
            <a:spLocks noChangeArrowheads="1"/>
          </p:cNvSpPr>
          <p:nvPr/>
        </p:nvSpPr>
        <p:spPr bwMode="auto">
          <a:xfrm>
            <a:off x="1843308" y="3407740"/>
            <a:ext cx="2410691" cy="4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Network</a:t>
            </a:r>
          </a:p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Management</a:t>
            </a:r>
          </a:p>
        </p:txBody>
      </p:sp>
      <p:sp>
        <p:nvSpPr>
          <p:cNvPr id="97" name="TextBox 103"/>
          <p:cNvSpPr txBox="1">
            <a:spLocks noChangeArrowheads="1"/>
          </p:cNvSpPr>
          <p:nvPr/>
        </p:nvSpPr>
        <p:spPr bwMode="auto">
          <a:xfrm>
            <a:off x="1882495" y="4465836"/>
            <a:ext cx="2410691" cy="4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Element</a:t>
            </a:r>
          </a:p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latin typeface="Arial Black" pitchFamily="34" charset="0"/>
              </a:rPr>
              <a:t>Management</a:t>
            </a:r>
          </a:p>
        </p:txBody>
      </p:sp>
      <p:sp>
        <p:nvSpPr>
          <p:cNvPr id="99" name="Left Brace 98"/>
          <p:cNvSpPr/>
          <p:nvPr/>
        </p:nvSpPr>
        <p:spPr>
          <a:xfrm>
            <a:off x="1062447" y="1393371"/>
            <a:ext cx="470262" cy="3788229"/>
          </a:xfrm>
          <a:prstGeom prst="lef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92"/>
          <p:cNvGrpSpPr/>
          <p:nvPr/>
        </p:nvGrpSpPr>
        <p:grpSpPr>
          <a:xfrm>
            <a:off x="5833515" y="2576665"/>
            <a:ext cx="2760617" cy="1455400"/>
            <a:chOff x="1097573" y="3164882"/>
            <a:chExt cx="2496312" cy="1070724"/>
          </a:xfrm>
        </p:grpSpPr>
        <p:sp>
          <p:nvSpPr>
            <p:cNvPr id="107" name="Rounded Rectangle 106"/>
            <p:cNvSpPr/>
            <p:nvPr/>
          </p:nvSpPr>
          <p:spPr>
            <a:xfrm>
              <a:off x="1097573" y="3164882"/>
              <a:ext cx="2496312" cy="107072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22527" y="3312928"/>
              <a:ext cx="2046405" cy="77506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Network Management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Transport Provisioning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Physical Visualization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Transport Visualization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Transport Monitoring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Troubleshooting</a:t>
              </a: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5842226" y="4126794"/>
            <a:ext cx="2760617" cy="1028671"/>
            <a:chOff x="1097573" y="3164882"/>
            <a:chExt cx="2496312" cy="1070724"/>
          </a:xfrm>
        </p:grpSpPr>
        <p:sp>
          <p:nvSpPr>
            <p:cNvPr id="112" name="Rounded Rectangle 111"/>
            <p:cNvSpPr/>
            <p:nvPr/>
          </p:nvSpPr>
          <p:spPr>
            <a:xfrm>
              <a:off x="1097573" y="3164882"/>
              <a:ext cx="2496312" cy="107072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22527" y="3312928"/>
              <a:ext cx="2046405" cy="77506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ctr" anchorCtr="1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Element Management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Inventory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Fault Management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chemeClr val="bg1"/>
                  </a:solidFill>
                  <a:latin typeface="+mn-lt"/>
                </a:rPr>
                <a:t> Statistics and Reporting</a:t>
              </a:r>
            </a:p>
          </p:txBody>
        </p:sp>
      </p:grpSp>
      <p:sp>
        <p:nvSpPr>
          <p:cNvPr id="114" name="Right Arrow 113"/>
          <p:cNvSpPr/>
          <p:nvPr/>
        </p:nvSpPr>
        <p:spPr>
          <a:xfrm>
            <a:off x="4850674" y="1837501"/>
            <a:ext cx="783771" cy="30480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115" name="Right Arrow 114"/>
          <p:cNvSpPr/>
          <p:nvPr/>
        </p:nvSpPr>
        <p:spPr>
          <a:xfrm>
            <a:off x="4846320" y="3296187"/>
            <a:ext cx="783771" cy="30480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4859383" y="4519741"/>
            <a:ext cx="783771" cy="30480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pic>
        <p:nvPicPr>
          <p:cNvPr id="32" name="Picture 31" descr="R-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72" y="2866488"/>
            <a:ext cx="886398" cy="855061"/>
          </a:xfrm>
          <a:prstGeom prst="rect">
            <a:avLst/>
          </a:prstGeom>
        </p:spPr>
      </p:pic>
    </p:spTree>
  </p:cSld>
  <p:clrMapOvr>
    <a:masterClrMapping/>
  </p:clrMapOvr>
  <p:transition spd="slow" advClick="0" advTm="105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Desafios</a:t>
            </a:r>
            <a:r>
              <a:rPr lang="en-US" dirty="0" smtClean="0"/>
              <a:t> das </a:t>
            </a:r>
            <a:r>
              <a:rPr lang="en-US" dirty="0" err="1" smtClean="0"/>
              <a:t>Redes</a:t>
            </a:r>
            <a:r>
              <a:rPr lang="en-US" dirty="0" smtClean="0"/>
              <a:t> Ethernet de </a:t>
            </a:r>
            <a:r>
              <a:rPr lang="en-US" dirty="0" err="1" smtClean="0"/>
              <a:t>Transporte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51351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2A3AABB-830E-415C-A57E-3C9FDFE397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42072"/>
          </a:xfrm>
        </p:spPr>
        <p:txBody>
          <a:bodyPr/>
          <a:lstStyle/>
          <a:p>
            <a:r>
              <a:rPr lang="en-US" dirty="0" smtClean="0"/>
              <a:t>Ridgeline Service Advisor </a:t>
            </a:r>
            <a:br>
              <a:rPr lang="en-US" dirty="0" smtClean="0"/>
            </a:br>
            <a:r>
              <a:rPr lang="en-US" sz="2000" b="0" i="1" dirty="0" smtClean="0"/>
              <a:t>Pricing and Availability</a:t>
            </a:r>
            <a:endParaRPr lang="en-US" sz="2000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5079" y="1304818"/>
            <a:ext cx="7325474" cy="3585681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0879" y="1674687"/>
            <a:ext cx="8413525" cy="211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marR="0" lvl="1" indent="-18097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Targeted ability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3Q 2010</a:t>
            </a:r>
          </a:p>
          <a:p>
            <a:pPr marL="463550" marR="0" lvl="1" indent="-18097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tabLst/>
              <a:defRPr/>
            </a:pPr>
            <a:endParaRPr lang="en-US" sz="2800" kern="0" baseline="0" dirty="0" smtClean="0">
              <a:latin typeface="Arial" pitchFamily="34" charset="0"/>
              <a:cs typeface="Arial" pitchFamily="34" charset="0"/>
            </a:endParaRPr>
          </a:p>
          <a:p>
            <a:pPr marL="463550" marR="0" lvl="1" indent="-18097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US list pricing starts at $19,995 for 20 nodes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R.png"/>
          <p:cNvPicPr>
            <a:picLocks noChangeAspect="1"/>
          </p:cNvPicPr>
          <p:nvPr/>
        </p:nvPicPr>
        <p:blipFill>
          <a:blip r:embed="rId3" cstate="print"/>
          <a:srcRect l="50640" t="19139"/>
          <a:stretch>
            <a:fillRect/>
          </a:stretch>
        </p:blipFill>
        <p:spPr>
          <a:xfrm>
            <a:off x="3208619" y="3604174"/>
            <a:ext cx="2751341" cy="2770792"/>
          </a:xfrm>
          <a:prstGeom prst="rect">
            <a:avLst/>
          </a:prstGeom>
        </p:spPr>
      </p:pic>
    </p:spTree>
  </p:cSld>
  <p:clrMapOvr>
    <a:masterClrMapping/>
  </p:clrMapOvr>
  <p:transition advClick="0" advTm="1120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and conclusion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AutoShape 28"/>
          <p:cNvSpPr>
            <a:spLocks noChangeArrowheads="1"/>
          </p:cNvSpPr>
          <p:nvPr/>
        </p:nvSpPr>
        <p:spPr bwMode="auto">
          <a:xfrm>
            <a:off x="465318" y="1192213"/>
            <a:ext cx="8308812" cy="4706937"/>
          </a:xfrm>
          <a:prstGeom prst="roundRect">
            <a:avLst>
              <a:gd name="adj" fmla="val 5199"/>
            </a:avLst>
          </a:prstGeom>
          <a:solidFill>
            <a:schemeClr val="bg1">
              <a:lumMod val="95000"/>
            </a:schemeClr>
          </a:solidFill>
          <a:ln w="1016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565150" y="2116672"/>
            <a:ext cx="2600325" cy="2895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3350543" y="2116667"/>
            <a:ext cx="2600325" cy="2895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6024563" y="2116672"/>
            <a:ext cx="2600325" cy="2895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55" name="TextBox 74"/>
          <p:cNvSpPr txBox="1">
            <a:spLocks noChangeArrowheads="1"/>
          </p:cNvSpPr>
          <p:nvPr/>
        </p:nvSpPr>
        <p:spPr bwMode="auto">
          <a:xfrm>
            <a:off x="6543675" y="2230845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BlackDiamond</a:t>
            </a:r>
            <a:endParaRPr lang="en-US" sz="1400" b="1" baseline="30000" dirty="0"/>
          </a:p>
          <a:p>
            <a:pPr algn="ctr"/>
            <a:r>
              <a:rPr lang="en-US" sz="1400" b="1" dirty="0"/>
              <a:t>20808</a:t>
            </a:r>
            <a:endParaRPr lang="en-US" sz="1400" dirty="0"/>
          </a:p>
        </p:txBody>
      </p:sp>
      <p:sp>
        <p:nvSpPr>
          <p:cNvPr id="39961" name="TextBox 74"/>
          <p:cNvSpPr txBox="1">
            <a:spLocks noChangeArrowheads="1"/>
          </p:cNvSpPr>
          <p:nvPr/>
        </p:nvSpPr>
        <p:spPr bwMode="auto">
          <a:xfrm>
            <a:off x="3827590" y="2158927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BlackDiamond</a:t>
            </a:r>
            <a:r>
              <a:rPr lang="en-US" sz="1400" b="1" baseline="30000" dirty="0"/>
              <a:t>®</a:t>
            </a:r>
          </a:p>
          <a:p>
            <a:pPr algn="ctr"/>
            <a:r>
              <a:rPr lang="en-US" sz="1400" b="1" dirty="0"/>
              <a:t>20804</a:t>
            </a:r>
            <a:endParaRPr lang="en-US" sz="1400" dirty="0"/>
          </a:p>
        </p:txBody>
      </p:sp>
      <p:pic>
        <p:nvPicPr>
          <p:cNvPr id="39963" name="Picture 16" descr="Voyager_Top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21" y="2841238"/>
            <a:ext cx="1029008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AC2PSUs_BD20804_Top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3685" y="2658383"/>
            <a:ext cx="1109910" cy="1194207"/>
          </a:xfrm>
          <a:prstGeom prst="rect">
            <a:avLst/>
          </a:prstGeom>
        </p:spPr>
      </p:pic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3496597" y="3822079"/>
            <a:ext cx="2224087" cy="246199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 smtClean="0"/>
              <a:t>32 x Line-Rate 10 GE</a:t>
            </a:r>
          </a:p>
          <a:p>
            <a:pPr algn="ctr"/>
            <a:endParaRPr lang="en-US" b="1" i="1" dirty="0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6212682" y="4376600"/>
            <a:ext cx="2224087" cy="468313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 smtClean="0"/>
              <a:t>64 x Line-Rate 10 GE</a:t>
            </a:r>
          </a:p>
          <a:p>
            <a:pPr algn="ctr"/>
            <a:r>
              <a:rPr lang="en-US" sz="1200" b="1" i="1" dirty="0" smtClean="0"/>
              <a:t>100GE Ready</a:t>
            </a:r>
            <a:endParaRPr lang="en-US" sz="1200" b="1" i="1" dirty="0"/>
          </a:p>
          <a:p>
            <a:pPr algn="ctr"/>
            <a:endParaRPr lang="en-US" b="1" i="1" dirty="0"/>
          </a:p>
        </p:txBody>
      </p:sp>
      <p:sp>
        <p:nvSpPr>
          <p:cNvPr id="39937" name="TextBox 103"/>
          <p:cNvSpPr txBox="1">
            <a:spLocks noChangeArrowheads="1"/>
          </p:cNvSpPr>
          <p:nvPr/>
        </p:nvSpPr>
        <p:spPr bwMode="auto">
          <a:xfrm>
            <a:off x="806450" y="1659762"/>
            <a:ext cx="21256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/>
              <a:t>Ethernet Access Central Offices</a:t>
            </a:r>
          </a:p>
        </p:txBody>
      </p:sp>
      <p:sp>
        <p:nvSpPr>
          <p:cNvPr id="39938" name="AutoShape 22"/>
          <p:cNvSpPr>
            <a:spLocks noChangeArrowheads="1"/>
          </p:cNvSpPr>
          <p:nvPr/>
        </p:nvSpPr>
        <p:spPr bwMode="auto">
          <a:xfrm>
            <a:off x="753269" y="4376600"/>
            <a:ext cx="2224087" cy="468313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/>
              <a:t>24 or 48 x10/100 E, 2x GE Up</a:t>
            </a:r>
          </a:p>
          <a:p>
            <a:pPr algn="ctr"/>
            <a:endParaRPr lang="en-US" b="1" i="1" dirty="0"/>
          </a:p>
        </p:txBody>
      </p:sp>
      <p:sp>
        <p:nvSpPr>
          <p:cNvPr id="39939" name="AutoShape 22"/>
          <p:cNvSpPr>
            <a:spLocks noChangeArrowheads="1"/>
          </p:cNvSpPr>
          <p:nvPr/>
        </p:nvSpPr>
        <p:spPr bwMode="auto">
          <a:xfrm>
            <a:off x="612775" y="3493416"/>
            <a:ext cx="2505075" cy="342900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/>
              <a:t>24 or 48xGE  Access,</a:t>
            </a:r>
            <a:r>
              <a:rPr lang="en-US" sz="1200" b="1" i="1" dirty="0" smtClean="0"/>
              <a:t> </a:t>
            </a:r>
          </a:p>
          <a:p>
            <a:pPr algn="ctr"/>
            <a:r>
              <a:rPr lang="en-US" sz="1200" b="1" i="1" dirty="0" smtClean="0"/>
              <a:t>4x </a:t>
            </a:r>
            <a:r>
              <a:rPr lang="en-US" sz="1200" b="1" i="1" dirty="0"/>
              <a:t>10 GE </a:t>
            </a:r>
            <a:r>
              <a:rPr lang="en-US" sz="1200" b="1" i="1" dirty="0" smtClean="0"/>
              <a:t>Up</a:t>
            </a:r>
            <a:endParaRPr lang="en-US" b="1" i="1" dirty="0"/>
          </a:p>
        </p:txBody>
      </p:sp>
      <p:sp>
        <p:nvSpPr>
          <p:cNvPr id="39940" name="Title 37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75088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Carrier Ethernet Transport Portfolio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000" b="0" i="1" dirty="0" smtClean="0">
                <a:latin typeface="Arial" charset="0"/>
                <a:cs typeface="Arial" charset="0"/>
              </a:rPr>
              <a:t>MEF Certified Solutions</a:t>
            </a:r>
            <a:endParaRPr sz="2200" b="0" dirty="0" smtClean="0">
              <a:latin typeface="Arial" charset="0"/>
              <a:cs typeface="Arial" charset="0"/>
            </a:endParaRPr>
          </a:p>
        </p:txBody>
      </p:sp>
      <p:sp>
        <p:nvSpPr>
          <p:cNvPr id="39941" name="TextBox 103"/>
          <p:cNvSpPr txBox="1">
            <a:spLocks noChangeArrowheads="1"/>
          </p:cNvSpPr>
          <p:nvPr/>
        </p:nvSpPr>
        <p:spPr bwMode="auto">
          <a:xfrm>
            <a:off x="3493215" y="1659762"/>
            <a:ext cx="2369960" cy="2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/>
              <a:t>Ethernet </a:t>
            </a:r>
            <a:r>
              <a:rPr lang="en-US" sz="1400" b="1" dirty="0" smtClean="0"/>
              <a:t> Aggregation Central </a:t>
            </a:r>
            <a:r>
              <a:rPr lang="en-US" sz="1400" b="1" dirty="0"/>
              <a:t>Offices</a:t>
            </a:r>
          </a:p>
        </p:txBody>
      </p:sp>
      <p:sp>
        <p:nvSpPr>
          <p:cNvPr id="39942" name="TextBox 103"/>
          <p:cNvSpPr txBox="1">
            <a:spLocks noChangeArrowheads="1"/>
          </p:cNvSpPr>
          <p:nvPr/>
        </p:nvSpPr>
        <p:spPr bwMode="auto">
          <a:xfrm>
            <a:off x="6615113" y="1659762"/>
            <a:ext cx="14192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1400" b="1" dirty="0"/>
              <a:t>Metro Core Central Office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542872" y="916253"/>
            <a:ext cx="8027282" cy="571500"/>
            <a:chOff x="458230" y="1323974"/>
            <a:chExt cx="8083349" cy="571500"/>
          </a:xfr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57224" y="1420813"/>
              <a:ext cx="7627850" cy="369887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           Ridgeline Service Advisor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8121546" y="1475441"/>
              <a:ext cx="571500" cy="26856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ranklin Gothic Demi" pitchFamily="34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16200000">
              <a:off x="306763" y="1475441"/>
              <a:ext cx="571500" cy="26856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ranklin Gothic Demi" pitchFamily="34" charset="0"/>
              </a:endParaRPr>
            </a:p>
          </p:txBody>
        </p:sp>
      </p:grpSp>
      <p:sp>
        <p:nvSpPr>
          <p:cNvPr id="39946" name="TextBox 46"/>
          <p:cNvSpPr txBox="1">
            <a:spLocks noChangeArrowheads="1"/>
          </p:cNvSpPr>
          <p:nvPr/>
        </p:nvSpPr>
        <p:spPr bwMode="auto">
          <a:xfrm>
            <a:off x="1082675" y="3952738"/>
            <a:ext cx="156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Summit X250e</a:t>
            </a:r>
            <a:endParaRPr lang="en-US" sz="1400" dirty="0"/>
          </a:p>
        </p:txBody>
      </p:sp>
      <p:sp>
        <p:nvSpPr>
          <p:cNvPr id="39947" name="TextBox 57"/>
          <p:cNvSpPr txBox="1">
            <a:spLocks noChangeArrowheads="1"/>
          </p:cNvSpPr>
          <p:nvPr/>
        </p:nvSpPr>
        <p:spPr bwMode="auto">
          <a:xfrm>
            <a:off x="941006" y="3094954"/>
            <a:ext cx="1892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Summit </a:t>
            </a:r>
            <a:r>
              <a:rPr lang="en-US" sz="1400" b="1" dirty="0" smtClean="0"/>
              <a:t>X450/X480</a:t>
            </a:r>
            <a:endParaRPr lang="en-US" sz="1400" dirty="0"/>
          </a:p>
        </p:txBody>
      </p:sp>
      <p:sp>
        <p:nvSpPr>
          <p:cNvPr id="39948" name="TextBox 58"/>
          <p:cNvSpPr txBox="1">
            <a:spLocks noChangeArrowheads="1"/>
          </p:cNvSpPr>
          <p:nvPr/>
        </p:nvSpPr>
        <p:spPr bwMode="auto">
          <a:xfrm>
            <a:off x="1082675" y="2275273"/>
            <a:ext cx="156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Summit</a:t>
            </a:r>
            <a:r>
              <a:rPr lang="en-US" sz="1400" b="1" baseline="30000" dirty="0"/>
              <a:t> ®  </a:t>
            </a:r>
            <a:r>
              <a:rPr lang="en-US" sz="1400" b="1" dirty="0"/>
              <a:t>X650</a:t>
            </a:r>
            <a:endParaRPr lang="en-US" sz="1400" dirty="0"/>
          </a:p>
        </p:txBody>
      </p:sp>
      <p:sp>
        <p:nvSpPr>
          <p:cNvPr id="39949" name="AutoShape 22"/>
          <p:cNvSpPr>
            <a:spLocks noChangeArrowheads="1"/>
          </p:cNvSpPr>
          <p:nvPr/>
        </p:nvSpPr>
        <p:spPr bwMode="auto">
          <a:xfrm>
            <a:off x="612775" y="2765284"/>
            <a:ext cx="2505075" cy="344487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 smtClean="0"/>
              <a:t>Up to 32 x10 </a:t>
            </a:r>
            <a:r>
              <a:rPr lang="en-US" sz="1200" b="1" i="1" dirty="0"/>
              <a:t>GE</a:t>
            </a:r>
            <a:endParaRPr lang="en-US" b="1" i="1" dirty="0"/>
          </a:p>
        </p:txBody>
      </p:sp>
      <p:pic>
        <p:nvPicPr>
          <p:cNvPr id="39964" name="Picture 25" descr="CX_SummitX650_24x_Top_Fr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4931" y="2585895"/>
            <a:ext cx="10207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18" descr="Summit X250e-48t_To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931" y="4238488"/>
            <a:ext cx="10207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14" descr="92608_Summitx450a24t_Top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4137" y="3378058"/>
            <a:ext cx="10223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7" name="Slide Number Placeholder 3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12050" y="6553200"/>
            <a:ext cx="155575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Page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fld id="{4E4E8F87-D908-4248-912D-5087E2C0825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3343805" y="4620051"/>
            <a:ext cx="2505075" cy="342900"/>
          </a:xfrm>
          <a:prstGeom prst="roundRect">
            <a:avLst>
              <a:gd name="adj" fmla="val 4713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 sz="1200" b="1" i="1" dirty="0"/>
              <a:t>24 or 48xGE  Access,</a:t>
            </a:r>
            <a:r>
              <a:rPr lang="en-US" sz="1200" b="1" i="1" dirty="0" smtClean="0"/>
              <a:t> </a:t>
            </a:r>
          </a:p>
          <a:p>
            <a:pPr algn="ctr"/>
            <a:r>
              <a:rPr lang="en-US" sz="1200" b="1" i="1" dirty="0" smtClean="0"/>
              <a:t>4x </a:t>
            </a:r>
            <a:r>
              <a:rPr lang="en-US" sz="1200" b="1" i="1" dirty="0"/>
              <a:t>10 GE </a:t>
            </a:r>
            <a:r>
              <a:rPr lang="en-US" sz="1200" b="1" i="1" dirty="0" smtClean="0"/>
              <a:t>Up</a:t>
            </a:r>
            <a:endParaRPr lang="en-US" b="1" i="1" dirty="0"/>
          </a:p>
        </p:txBody>
      </p:sp>
      <p:sp>
        <p:nvSpPr>
          <p:cNvPr id="40" name="TextBox 57"/>
          <p:cNvSpPr txBox="1">
            <a:spLocks noChangeArrowheads="1"/>
          </p:cNvSpPr>
          <p:nvPr/>
        </p:nvSpPr>
        <p:spPr bwMode="auto">
          <a:xfrm>
            <a:off x="3813705" y="4204655"/>
            <a:ext cx="156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Summit </a:t>
            </a:r>
            <a:r>
              <a:rPr lang="en-US" sz="1400" b="1" dirty="0" smtClean="0"/>
              <a:t>X480</a:t>
            </a:r>
            <a:endParaRPr lang="en-US" sz="1400" dirty="0"/>
          </a:p>
        </p:txBody>
      </p:sp>
      <p:pic>
        <p:nvPicPr>
          <p:cNvPr id="45" name="Picture 14" descr="92608_Summitx450a24t_Top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0880" y="4504693"/>
            <a:ext cx="10223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R-large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218" y="894821"/>
            <a:ext cx="744544" cy="718222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 bwMode="auto">
          <a:xfrm>
            <a:off x="547689" y="5671336"/>
            <a:ext cx="8048624" cy="67809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/>
              <a:t>Ridgeline Service Advisor the Latest Addition to the Extreme Networks Service Provider Portfolio</a:t>
            </a:r>
          </a:p>
        </p:txBody>
      </p:sp>
      <p:pic>
        <p:nvPicPr>
          <p:cNvPr id="48" name="Picture 47" descr="new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26086">
            <a:off x="2075588" y="1100286"/>
            <a:ext cx="584912" cy="316991"/>
          </a:xfrm>
          <a:prstGeom prst="rect">
            <a:avLst/>
          </a:prstGeom>
        </p:spPr>
      </p:pic>
      <p:sp>
        <p:nvSpPr>
          <p:cNvPr id="51" name="Left-Right Arrow 50"/>
          <p:cNvSpPr/>
          <p:nvPr/>
        </p:nvSpPr>
        <p:spPr>
          <a:xfrm>
            <a:off x="616449" y="5075434"/>
            <a:ext cx="7962471" cy="488814"/>
          </a:xfrm>
          <a:prstGeom prst="leftRightArrow">
            <a:avLst>
              <a:gd name="adj1" fmla="val 59794"/>
              <a:gd name="adj2" fmla="val 48684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Demi" pitchFamily="34" charset="0"/>
              </a:rPr>
              <a:t>ExtremeXOS® Operating System</a:t>
            </a:r>
            <a:endParaRPr lang="en-US" sz="10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103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rier-mkt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66" y="1006526"/>
            <a:ext cx="7613570" cy="4571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1002"/>
            <a:ext cx="8458200" cy="685800"/>
          </a:xfrm>
        </p:spPr>
        <p:txBody>
          <a:bodyPr/>
          <a:lstStyle/>
          <a:p>
            <a:r>
              <a:rPr lang="en-US" dirty="0" smtClean="0"/>
              <a:t>O Estado do Mercado Carrier Ethernet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47689" y="5630238"/>
            <a:ext cx="8048624" cy="74590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latin typeface="+mj-lt"/>
              </a:rPr>
              <a:t>Carriers Converging Multiple Services on Common Ethernet Transport Networks Must Monetize their Networks to Survive, Compete &amp; Thrive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2695" y="1722782"/>
            <a:ext cx="2385392" cy="95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A banda larga é o grande desafio de infraestrutura </a:t>
            </a:r>
          </a:p>
          <a:p>
            <a:pPr algn="ctr"/>
            <a:endParaRPr lang="pt-BR" dirty="0"/>
          </a:p>
        </p:txBody>
      </p:sp>
      <p:sp>
        <p:nvSpPr>
          <p:cNvPr id="13" name="Rounded Rectangle 12"/>
          <p:cNvSpPr/>
          <p:nvPr/>
        </p:nvSpPr>
        <p:spPr>
          <a:xfrm>
            <a:off x="1027043" y="2743200"/>
            <a:ext cx="2385392" cy="140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Os provedores já estão com problemas para suportar a demanda de tráfego atual</a:t>
            </a:r>
          </a:p>
          <a:p>
            <a:pPr algn="ctr"/>
            <a:endParaRPr lang="pt-BR" dirty="0"/>
          </a:p>
        </p:txBody>
      </p:sp>
      <p:sp>
        <p:nvSpPr>
          <p:cNvPr id="14" name="Rounded Rectangle 13"/>
          <p:cNvSpPr/>
          <p:nvPr/>
        </p:nvSpPr>
        <p:spPr>
          <a:xfrm>
            <a:off x="1013791" y="4181060"/>
            <a:ext cx="2385392" cy="95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Mais de 1bilhão de usuários de banda larga até 2013</a:t>
            </a:r>
          </a:p>
          <a:p>
            <a:pPr algn="ctr"/>
            <a:endParaRPr lang="pt-BR" dirty="0"/>
          </a:p>
        </p:txBody>
      </p:sp>
      <p:sp>
        <p:nvSpPr>
          <p:cNvPr id="15" name="Rounded Rectangle 14"/>
          <p:cNvSpPr/>
          <p:nvPr/>
        </p:nvSpPr>
        <p:spPr>
          <a:xfrm>
            <a:off x="5367129" y="1616763"/>
            <a:ext cx="2610679" cy="95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100 milhões de residências (US) com 100Mbps na próxima década</a:t>
            </a:r>
          </a:p>
          <a:p>
            <a:pPr algn="ctr"/>
            <a:endParaRPr lang="pt-BR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5864086" y="2723320"/>
            <a:ext cx="2610679" cy="95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90% de residências (US) com acesso banda larga em 2020</a:t>
            </a:r>
          </a:p>
          <a:p>
            <a:pPr algn="ctr"/>
            <a:endParaRPr lang="pt-BR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5910469" y="3723859"/>
            <a:ext cx="2610679" cy="95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Usuários de TV via internet triplicou desde 2006</a:t>
            </a:r>
          </a:p>
          <a:p>
            <a:pPr algn="ctr"/>
            <a:endParaRPr lang="pt-BR" sz="1600" dirty="0"/>
          </a:p>
        </p:txBody>
      </p:sp>
    </p:spTree>
  </p:cSld>
  <p:clrMapOvr>
    <a:masterClrMapping/>
  </p:clrMapOvr>
  <p:transition spd="slow" advClick="0" advTm="104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888" y="161925"/>
            <a:ext cx="8742362" cy="420688"/>
          </a:xfrm>
        </p:spPr>
        <p:txBody>
          <a:bodyPr/>
          <a:lstStyle/>
          <a:p>
            <a:r>
              <a:rPr lang="en-US" dirty="0" err="1" smtClean="0"/>
              <a:t>Suportar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Tráfego</a:t>
            </a:r>
            <a:r>
              <a:rPr lang="en-US" dirty="0" smtClean="0"/>
              <a:t> – </a:t>
            </a:r>
            <a:r>
              <a:rPr lang="en-US" dirty="0" err="1" smtClean="0"/>
              <a:t>Aumentar</a:t>
            </a:r>
            <a:r>
              <a:rPr lang="en-US" dirty="0" smtClean="0"/>
              <a:t> </a:t>
            </a:r>
            <a:r>
              <a:rPr lang="en-US" dirty="0" err="1" smtClean="0"/>
              <a:t>Lucros</a:t>
            </a:r>
            <a:endParaRPr lang="en-GB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705475" y="2532063"/>
            <a:ext cx="3048000" cy="3184525"/>
            <a:chOff x="3840" y="1565"/>
            <a:chExt cx="1920" cy="2006"/>
          </a:xfrm>
        </p:grpSpPr>
        <p:sp>
          <p:nvSpPr>
            <p:cNvPr id="285708" name="Text Box 12"/>
            <p:cNvSpPr txBox="1">
              <a:spLocks noChangeArrowheads="1"/>
            </p:cNvSpPr>
            <p:nvPr/>
          </p:nvSpPr>
          <p:spPr bwMode="auto">
            <a:xfrm>
              <a:off x="3840" y="2496"/>
              <a:ext cx="576" cy="3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REDUCE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CAPEX</a:t>
              </a:r>
            </a:p>
          </p:txBody>
        </p:sp>
        <p:sp>
          <p:nvSpPr>
            <p:cNvPr id="285710" name="Text Box 14"/>
            <p:cNvSpPr txBox="1">
              <a:spLocks noChangeArrowheads="1"/>
            </p:cNvSpPr>
            <p:nvPr/>
          </p:nvSpPr>
          <p:spPr bwMode="auto">
            <a:xfrm>
              <a:off x="4464" y="2496"/>
              <a:ext cx="576" cy="3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REDUCE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OPEX</a:t>
              </a:r>
            </a:p>
          </p:txBody>
        </p:sp>
        <p:sp>
          <p:nvSpPr>
            <p:cNvPr id="285711" name="Text Box 15"/>
            <p:cNvSpPr txBox="1">
              <a:spLocks noChangeArrowheads="1"/>
            </p:cNvSpPr>
            <p:nvPr/>
          </p:nvSpPr>
          <p:spPr bwMode="auto">
            <a:xfrm>
              <a:off x="4992" y="2496"/>
              <a:ext cx="768" cy="3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INCREASE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ARPU/APPU</a:t>
              </a:r>
            </a:p>
          </p:txBody>
        </p:sp>
        <p:sp>
          <p:nvSpPr>
            <p:cNvPr id="8205" name="Text Box 19"/>
            <p:cNvSpPr txBox="1">
              <a:spLocks noChangeArrowheads="1"/>
            </p:cNvSpPr>
            <p:nvPr/>
          </p:nvSpPr>
          <p:spPr bwMode="auto">
            <a:xfrm>
              <a:off x="4210" y="3270"/>
              <a:ext cx="1448" cy="3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/>
                <a:t>ARPU: Average  Revenue Per </a:t>
              </a:r>
              <a:r>
                <a:rPr lang="en-US" sz="1000" dirty="0" smtClean="0"/>
                <a:t>User</a:t>
              </a:r>
            </a:p>
            <a:p>
              <a:pPr>
                <a:spcBef>
                  <a:spcPct val="50000"/>
                </a:spcBef>
              </a:pPr>
              <a:r>
                <a:rPr lang="en-US" sz="1000" dirty="0" smtClean="0"/>
                <a:t>APPU</a:t>
              </a:r>
              <a:r>
                <a:rPr lang="en-US" sz="1000" dirty="0"/>
                <a:t>: Average Productivity Per User</a:t>
              </a: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3840" y="2114"/>
              <a:ext cx="1824" cy="382"/>
              <a:chOff x="3840" y="2114"/>
              <a:chExt cx="1824" cy="382"/>
            </a:xfrm>
          </p:grpSpPr>
          <p:pic>
            <p:nvPicPr>
              <p:cNvPr id="8210" name="Picture 20" descr="tamingpurplearro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556" y="2012"/>
                <a:ext cx="382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21" descr="tamingpurplearro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H="1">
                <a:off x="5180" y="2012"/>
                <a:ext cx="382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22" descr="tamingpurplearro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3942" y="2012"/>
                <a:ext cx="382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3936" y="1565"/>
              <a:ext cx="1608" cy="306"/>
              <a:chOff x="3936" y="1565"/>
              <a:chExt cx="1608" cy="306"/>
            </a:xfrm>
          </p:grpSpPr>
          <p:sp>
            <p:nvSpPr>
              <p:cNvPr id="8208" name="AutoShape 23"/>
              <p:cNvSpPr>
                <a:spLocks noChangeArrowheads="1"/>
              </p:cNvSpPr>
              <p:nvPr/>
            </p:nvSpPr>
            <p:spPr bwMode="auto">
              <a:xfrm>
                <a:off x="3936" y="1565"/>
                <a:ext cx="1608" cy="30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"/>
                  </a:spcBef>
                  <a:spcAft>
                    <a:spcPct val="5000"/>
                  </a:spcAft>
                  <a:buClrTx/>
                  <a:buSzTx/>
                  <a:buFontTx/>
                  <a:buNone/>
                </a:pPr>
                <a:endParaRPr lang="en-US" sz="3600">
                  <a:latin typeface="Arial Black" pitchFamily="34" charset="0"/>
                </a:endParaRPr>
              </a:p>
            </p:txBody>
          </p:sp>
          <p:sp>
            <p:nvSpPr>
              <p:cNvPr id="285712" name="Rectangle 16"/>
              <p:cNvSpPr>
                <a:spLocks noChangeArrowheads="1"/>
              </p:cNvSpPr>
              <p:nvPr/>
            </p:nvSpPr>
            <p:spPr bwMode="auto">
              <a:xfrm>
                <a:off x="4024" y="1584"/>
                <a:ext cx="144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Challenges</a:t>
                </a:r>
              </a:p>
            </p:txBody>
          </p:sp>
        </p:grp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6" y="2283746"/>
            <a:ext cx="4838699" cy="37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400051" y="5581651"/>
            <a:ext cx="4638674" cy="3333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DZ"/>
          </a:p>
        </p:txBody>
      </p:sp>
      <p:sp>
        <p:nvSpPr>
          <p:cNvPr id="23" name="Rectangle 22"/>
          <p:cNvSpPr/>
          <p:nvPr/>
        </p:nvSpPr>
        <p:spPr>
          <a:xfrm>
            <a:off x="453969" y="985541"/>
            <a:ext cx="4518081" cy="1126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Increase the Service Flexibility</a:t>
            </a: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Deliver more Service Versatility</a:t>
            </a: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Change to quicker Service Roll Out</a:t>
            </a: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sz="105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934200" y="6379032"/>
            <a:ext cx="21336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02144" y="966491"/>
            <a:ext cx="4518081" cy="60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Allow quicker Service Changes</a:t>
            </a: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Orientation on Customer Demands</a:t>
            </a:r>
            <a:endParaRPr lang="en-US" sz="105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2" name="Rectangle 4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Padronizada</a:t>
            </a:r>
            <a:r>
              <a:rPr lang="en-US" dirty="0" smtClean="0"/>
              <a:t> MEF</a:t>
            </a:r>
            <a:endParaRPr lang="en-US" sz="2000" b="0" dirty="0" smtClean="0">
              <a:solidFill>
                <a:schemeClr val="bg1"/>
              </a:solidFill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Page </a:t>
            </a:r>
            <a:fld id="{0D39A16F-48DD-4ECA-ADC2-7D4C3C5E3290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Group 426"/>
          <p:cNvGrpSpPr/>
          <p:nvPr/>
        </p:nvGrpSpPr>
        <p:grpSpPr>
          <a:xfrm>
            <a:off x="662443" y="913739"/>
            <a:ext cx="8015732" cy="1424019"/>
            <a:chOff x="662443" y="913739"/>
            <a:chExt cx="8015732" cy="1424019"/>
          </a:xfrm>
        </p:grpSpPr>
        <p:grpSp>
          <p:nvGrpSpPr>
            <p:cNvPr id="3" name="Group 385"/>
            <p:cNvGrpSpPr/>
            <p:nvPr/>
          </p:nvGrpSpPr>
          <p:grpSpPr>
            <a:xfrm>
              <a:off x="662443" y="956933"/>
              <a:ext cx="3124554" cy="1380825"/>
              <a:chOff x="317386" y="956933"/>
              <a:chExt cx="3124554" cy="1380825"/>
            </a:xfrm>
          </p:grpSpPr>
          <p:pic>
            <p:nvPicPr>
              <p:cNvPr id="70" name="Picture 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1664" y="1202616"/>
                <a:ext cx="1632537" cy="1135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2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0445" y="1622393"/>
                <a:ext cx="261739" cy="216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1548509" y="1284010"/>
                <a:ext cx="720238" cy="4801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buNone/>
                </a:pPr>
                <a:r>
                  <a:rPr lang="en-US" sz="1050" dirty="0"/>
                  <a:t>Carrier Ethernet Network</a:t>
                </a:r>
              </a:p>
            </p:txBody>
          </p:sp>
          <p:pic>
            <p:nvPicPr>
              <p:cNvPr id="76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7575" y="1615134"/>
                <a:ext cx="261739" cy="216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5723" y="1588427"/>
                <a:ext cx="258608" cy="27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AutoShape 10"/>
              <p:cNvSpPr>
                <a:spLocks noChangeArrowheads="1"/>
              </p:cNvSpPr>
              <p:nvPr/>
            </p:nvSpPr>
            <p:spPr bwMode="auto">
              <a:xfrm rot="5400000" flipH="1">
                <a:off x="1034398" y="1510834"/>
                <a:ext cx="127699" cy="463089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676338" y="1325364"/>
                <a:ext cx="512880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 rot="16200000" flipV="1">
                <a:off x="756266" y="1737786"/>
                <a:ext cx="298702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16200000" flipV="1">
                <a:off x="1113058" y="1738828"/>
                <a:ext cx="298702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8" name="Rectangle 63"/>
              <p:cNvSpPr>
                <a:spLocks noChangeArrowheads="1"/>
              </p:cNvSpPr>
              <p:nvPr/>
            </p:nvSpPr>
            <p:spPr bwMode="auto">
              <a:xfrm>
                <a:off x="1208374" y="1321478"/>
                <a:ext cx="459052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89" name="Rectangle 63"/>
              <p:cNvSpPr>
                <a:spLocks noChangeArrowheads="1"/>
              </p:cNvSpPr>
              <p:nvPr/>
            </p:nvSpPr>
            <p:spPr bwMode="auto">
              <a:xfrm>
                <a:off x="2762467" y="1326402"/>
                <a:ext cx="484150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2252826" y="1326659"/>
                <a:ext cx="498905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91" name="Text Box 15"/>
              <p:cNvSpPr txBox="1">
                <a:spLocks noChangeArrowheads="1"/>
              </p:cNvSpPr>
              <p:nvPr/>
            </p:nvSpPr>
            <p:spPr bwMode="auto">
              <a:xfrm>
                <a:off x="1401058" y="956933"/>
                <a:ext cx="870136" cy="2167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200" b="1" dirty="0" smtClean="0"/>
                  <a:t>E-Line Service</a:t>
                </a:r>
                <a:endParaRPr lang="en-US" sz="1200" b="1" dirty="0"/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/>
            </p:nvSpPr>
            <p:spPr bwMode="auto">
              <a:xfrm>
                <a:off x="1392637" y="2141019"/>
                <a:ext cx="1011385" cy="19149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100" dirty="0" smtClean="0"/>
                  <a:t>Point-to-Point EVC</a:t>
                </a:r>
                <a:endParaRPr lang="en-US" sz="1100" dirty="0"/>
              </a:p>
            </p:txBody>
          </p:sp>
          <p:pic>
            <p:nvPicPr>
              <p:cNvPr id="93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3076" y="1589463"/>
                <a:ext cx="258608" cy="27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AutoShape 10"/>
              <p:cNvSpPr>
                <a:spLocks noChangeArrowheads="1"/>
              </p:cNvSpPr>
              <p:nvPr/>
            </p:nvSpPr>
            <p:spPr bwMode="auto">
              <a:xfrm rot="16200000">
                <a:off x="2611262" y="1521908"/>
                <a:ext cx="130681" cy="450404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>
                <a:off x="726479" y="1743027"/>
                <a:ext cx="2367172" cy="7194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6200000" flipV="1">
                <a:off x="2370715" y="1727420"/>
                <a:ext cx="298702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6200000" flipV="1">
                <a:off x="2714524" y="1732601"/>
                <a:ext cx="298702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 flipV="1">
                <a:off x="1745273" y="1778026"/>
                <a:ext cx="150602" cy="3891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DZ"/>
              </a:p>
            </p:txBody>
          </p:sp>
          <p:pic>
            <p:nvPicPr>
              <p:cNvPr id="100" name="Picture 49" descr="2bldgswgras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7386" y="1391117"/>
                <a:ext cx="379680" cy="595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49" descr="2bldgswgras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62260" y="1397865"/>
                <a:ext cx="379680" cy="595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Rectangle 4"/>
            <p:cNvSpPr txBox="1">
              <a:spLocks noChangeArrowheads="1"/>
            </p:cNvSpPr>
            <p:nvPr/>
          </p:nvSpPr>
          <p:spPr>
            <a:xfrm>
              <a:off x="4512230" y="913739"/>
              <a:ext cx="4165945" cy="1365612"/>
            </a:xfrm>
            <a:prstGeom prst="rect">
              <a:avLst/>
            </a:prstGeom>
            <a:noFill/>
          </p:spPr>
          <p:txBody>
            <a:bodyPr/>
            <a:lstStyle/>
            <a:p>
              <a:pPr marL="231775" marR="0" lvl="0" indent="-231775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E-Line Service used to create</a:t>
              </a:r>
            </a:p>
            <a:p>
              <a:pPr marL="566738" marR="0" lvl="1" indent="-219075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P2P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VPN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Services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Ethernet Private Lines</a:t>
              </a:r>
            </a:p>
            <a:p>
              <a:pPr marL="566738" marR="0" lvl="1" indent="-219075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Ethernet Internet Access</a:t>
              </a:r>
            </a:p>
            <a:p>
              <a:pPr marL="566738" marR="0" lvl="1" indent="-219075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Leased Line Replacements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566738" marR="0" lvl="1" indent="-219075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425"/>
          <p:cNvGrpSpPr/>
          <p:nvPr/>
        </p:nvGrpSpPr>
        <p:grpSpPr>
          <a:xfrm>
            <a:off x="487038" y="2566691"/>
            <a:ext cx="8242894" cy="1703386"/>
            <a:chOff x="487038" y="2566691"/>
            <a:chExt cx="8242894" cy="1703386"/>
          </a:xfrm>
        </p:grpSpPr>
        <p:sp>
          <p:nvSpPr>
            <p:cNvPr id="106" name="Rectangle 105"/>
            <p:cNvSpPr/>
            <p:nvPr/>
          </p:nvSpPr>
          <p:spPr>
            <a:xfrm>
              <a:off x="4511619" y="2566691"/>
              <a:ext cx="4218313" cy="169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lvl="0" indent="-2317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600" b="1" kern="0" dirty="0" smtClean="0">
                  <a:latin typeface="Arial" pitchFamily="34" charset="0"/>
                  <a:cs typeface="Arial" pitchFamily="34" charset="0"/>
                </a:rPr>
                <a:t>E-LAN Service used to create</a:t>
              </a:r>
              <a:endParaRPr lang="en-US" b="1" kern="0" dirty="0" smtClean="0">
                <a:latin typeface="Arial" pitchFamily="34" charset="0"/>
                <a:cs typeface="Arial" pitchFamily="34" charset="0"/>
              </a:endParaRP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Multipoint L2 VPNs</a:t>
              </a: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Transparent LAN Service</a:t>
              </a: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IPTV and Multicast networks</a:t>
              </a: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VoIP networks</a:t>
              </a:r>
            </a:p>
            <a:p>
              <a:pPr marL="566738" lvl="1" indent="-219075" fontAlgn="base">
                <a:lnSpc>
                  <a:spcPct val="85000"/>
                </a:lnSpc>
                <a:spcBef>
                  <a:spcPts val="700"/>
                </a:spcBef>
                <a:buClr>
                  <a:schemeClr val="accent1"/>
                </a:buClr>
                <a:buSzPct val="65000"/>
                <a:buFont typeface="Wingdings 3" pitchFamily="18" charset="2"/>
                <a:buChar char="u"/>
                <a:defRPr/>
              </a:pPr>
              <a:r>
                <a:rPr lang="en-US" sz="1400" kern="0" dirty="0" smtClean="0">
                  <a:latin typeface="Arial" pitchFamily="34" charset="0"/>
                  <a:cs typeface="Arial" pitchFamily="34" charset="0"/>
                </a:rPr>
                <a:t>Gaming domains</a:t>
              </a:r>
            </a:p>
          </p:txBody>
        </p:sp>
        <p:grpSp>
          <p:nvGrpSpPr>
            <p:cNvPr id="5" name="Group 387"/>
            <p:cNvGrpSpPr/>
            <p:nvPr/>
          </p:nvGrpSpPr>
          <p:grpSpPr>
            <a:xfrm>
              <a:off x="487038" y="2580277"/>
              <a:ext cx="3472487" cy="1689800"/>
              <a:chOff x="487038" y="2683789"/>
              <a:chExt cx="3653641" cy="1870958"/>
            </a:xfrm>
          </p:grpSpPr>
          <p:pic>
            <p:nvPicPr>
              <p:cNvPr id="107" name="Picture 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1984" y="3030270"/>
                <a:ext cx="1910214" cy="1392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0034" y="3273092"/>
                <a:ext cx="306258" cy="201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7263" y="3130302"/>
                <a:ext cx="306258" cy="201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6780" y="3825952"/>
                <a:ext cx="306258" cy="201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7484" y="4191616"/>
                <a:ext cx="306258" cy="201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Text Box 33"/>
              <p:cNvSpPr txBox="1">
                <a:spLocks noChangeArrowheads="1"/>
              </p:cNvSpPr>
              <p:nvPr/>
            </p:nvSpPr>
            <p:spPr bwMode="auto">
              <a:xfrm>
                <a:off x="971197" y="4310935"/>
                <a:ext cx="1771048" cy="178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100" dirty="0"/>
                  <a:t>Multipoint-to-Multipoint EVC</a:t>
                </a:r>
              </a:p>
            </p:txBody>
          </p:sp>
          <p:sp>
            <p:nvSpPr>
              <p:cNvPr id="114" name="Line 34"/>
              <p:cNvSpPr>
                <a:spLocks noChangeShapeType="1"/>
              </p:cNvSpPr>
              <p:nvPr/>
            </p:nvSpPr>
            <p:spPr bwMode="auto">
              <a:xfrm flipV="1">
                <a:off x="1751162" y="3670658"/>
                <a:ext cx="286896" cy="6425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DZ"/>
              </a:p>
            </p:txBody>
          </p:sp>
          <p:sp>
            <p:nvSpPr>
              <p:cNvPr id="115" name="Text Box 15"/>
              <p:cNvSpPr txBox="1">
                <a:spLocks noChangeArrowheads="1"/>
              </p:cNvSpPr>
              <p:nvPr/>
            </p:nvSpPr>
            <p:spPr bwMode="auto">
              <a:xfrm>
                <a:off x="1860380" y="2683789"/>
                <a:ext cx="1016824" cy="2016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200" b="1" dirty="0" smtClean="0"/>
                  <a:t>E-LAN Service</a:t>
                </a:r>
                <a:endParaRPr lang="en-US" sz="1200" b="1" dirty="0"/>
              </a:p>
            </p:txBody>
          </p:sp>
          <p:sp>
            <p:nvSpPr>
              <p:cNvPr id="235" name="Text Box 4"/>
              <p:cNvSpPr txBox="1">
                <a:spLocks noChangeArrowheads="1"/>
              </p:cNvSpPr>
              <p:nvPr/>
            </p:nvSpPr>
            <p:spPr bwMode="auto">
              <a:xfrm>
                <a:off x="1912294" y="3829863"/>
                <a:ext cx="744642" cy="4801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buNone/>
                </a:pPr>
                <a:r>
                  <a:rPr lang="en-US" sz="1050" dirty="0"/>
                  <a:t>Carrier Ethernet Network</a:t>
                </a:r>
              </a:p>
            </p:txBody>
          </p:sp>
          <p:pic>
            <p:nvPicPr>
              <p:cNvPr id="236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74851" y="3310965"/>
                <a:ext cx="302595" cy="254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3404" y="3705582"/>
                <a:ext cx="302595" cy="254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9955" y="3845479"/>
                <a:ext cx="302595" cy="254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0813" y="3418058"/>
                <a:ext cx="302595" cy="254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84277" y="3054317"/>
                <a:ext cx="302595" cy="254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" name="AutoShape 10"/>
              <p:cNvSpPr>
                <a:spLocks noChangeArrowheads="1"/>
              </p:cNvSpPr>
              <p:nvPr/>
            </p:nvSpPr>
            <p:spPr bwMode="auto">
              <a:xfrm rot="6378708" flipH="1">
                <a:off x="1320418" y="3059761"/>
                <a:ext cx="117945" cy="499909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sp>
            <p:nvSpPr>
              <p:cNvPr id="243" name="AutoShape 10"/>
              <p:cNvSpPr>
                <a:spLocks noChangeArrowheads="1"/>
              </p:cNvSpPr>
              <p:nvPr/>
            </p:nvSpPr>
            <p:spPr bwMode="auto">
              <a:xfrm rot="15371843" flipH="1">
                <a:off x="3210887" y="3191296"/>
                <a:ext cx="117945" cy="499909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sp>
            <p:nvSpPr>
              <p:cNvPr id="244" name="AutoShape 10"/>
              <p:cNvSpPr>
                <a:spLocks noChangeArrowheads="1"/>
              </p:cNvSpPr>
              <p:nvPr/>
            </p:nvSpPr>
            <p:spPr bwMode="auto">
              <a:xfrm rot="19562986" flipH="1">
                <a:off x="2862815" y="3938276"/>
                <a:ext cx="132560" cy="444792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sp>
            <p:nvSpPr>
              <p:cNvPr id="245" name="AutoShape 10"/>
              <p:cNvSpPr>
                <a:spLocks noChangeArrowheads="1"/>
              </p:cNvSpPr>
              <p:nvPr/>
            </p:nvSpPr>
            <p:spPr bwMode="auto">
              <a:xfrm rot="4884386" flipH="1">
                <a:off x="1271176" y="3652139"/>
                <a:ext cx="117945" cy="499909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cxnSp>
            <p:nvCxnSpPr>
              <p:cNvPr id="333" name="Straight Connector 332"/>
              <p:cNvCxnSpPr>
                <a:stCxn id="240" idx="2"/>
                <a:endCxn id="237" idx="3"/>
              </p:cNvCxnSpPr>
              <p:nvPr/>
            </p:nvCxnSpPr>
            <p:spPr bwMode="auto">
              <a:xfrm rot="5400000">
                <a:off x="1828864" y="3326289"/>
                <a:ext cx="523847" cy="489576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/>
              <p:cNvCxnSpPr>
                <a:stCxn id="239" idx="1"/>
                <a:endCxn id="236" idx="3"/>
              </p:cNvCxnSpPr>
              <p:nvPr/>
            </p:nvCxnSpPr>
            <p:spPr bwMode="auto">
              <a:xfrm rot="10800000">
                <a:off x="1877445" y="3438384"/>
                <a:ext cx="943368" cy="10709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5" name="Straight Connector 334"/>
              <p:cNvCxnSpPr>
                <a:stCxn id="240" idx="2"/>
                <a:endCxn id="236" idx="3"/>
              </p:cNvCxnSpPr>
              <p:nvPr/>
            </p:nvCxnSpPr>
            <p:spPr bwMode="auto">
              <a:xfrm rot="5400000">
                <a:off x="2041895" y="3144703"/>
                <a:ext cx="129230" cy="458129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6" name="Straight Connector 335"/>
              <p:cNvCxnSpPr>
                <a:stCxn id="238" idx="0"/>
                <a:endCxn id="236" idx="3"/>
              </p:cNvCxnSpPr>
              <p:nvPr/>
            </p:nvCxnSpPr>
            <p:spPr bwMode="auto">
              <a:xfrm rot="16200000" flipV="1">
                <a:off x="2080801" y="3235028"/>
                <a:ext cx="407096" cy="813808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Straight Connector 336"/>
              <p:cNvCxnSpPr>
                <a:stCxn id="238" idx="0"/>
                <a:endCxn id="237" idx="3"/>
              </p:cNvCxnSpPr>
              <p:nvPr/>
            </p:nvCxnSpPr>
            <p:spPr bwMode="auto">
              <a:xfrm rot="16200000" flipV="1">
                <a:off x="2262387" y="3416612"/>
                <a:ext cx="12479" cy="845255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Straight Connector 337"/>
              <p:cNvCxnSpPr>
                <a:stCxn id="239" idx="1"/>
                <a:endCxn id="238" idx="0"/>
              </p:cNvCxnSpPr>
              <p:nvPr/>
            </p:nvCxnSpPr>
            <p:spPr bwMode="auto">
              <a:xfrm rot="10800000" flipV="1">
                <a:off x="2691253" y="3545476"/>
                <a:ext cx="129560" cy="300003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338"/>
              <p:cNvCxnSpPr>
                <a:stCxn id="239" idx="1"/>
                <a:endCxn id="237" idx="3"/>
              </p:cNvCxnSpPr>
              <p:nvPr/>
            </p:nvCxnSpPr>
            <p:spPr bwMode="auto">
              <a:xfrm rot="10800000" flipV="1">
                <a:off x="1845999" y="3545476"/>
                <a:ext cx="974815" cy="287525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Straight Connector 339"/>
              <p:cNvCxnSpPr>
                <a:stCxn id="236" idx="3"/>
                <a:endCxn id="237" idx="3"/>
              </p:cNvCxnSpPr>
              <p:nvPr/>
            </p:nvCxnSpPr>
            <p:spPr bwMode="auto">
              <a:xfrm flipH="1">
                <a:off x="1845998" y="3438384"/>
                <a:ext cx="31447" cy="394617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1" name="Straight Connector 340"/>
              <p:cNvCxnSpPr>
                <a:stCxn id="240" idx="2"/>
                <a:endCxn id="239" idx="1"/>
              </p:cNvCxnSpPr>
              <p:nvPr/>
            </p:nvCxnSpPr>
            <p:spPr bwMode="auto">
              <a:xfrm rot="16200000" flipH="1">
                <a:off x="2460033" y="3184695"/>
                <a:ext cx="236323" cy="485239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2" name="Straight Connector 341"/>
              <p:cNvCxnSpPr>
                <a:stCxn id="240" idx="2"/>
                <a:endCxn id="238" idx="0"/>
              </p:cNvCxnSpPr>
              <p:nvPr/>
            </p:nvCxnSpPr>
            <p:spPr bwMode="auto">
              <a:xfrm rot="16200000" flipH="1">
                <a:off x="2245251" y="3399477"/>
                <a:ext cx="536326" cy="355678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3" name="Straight Connector 342"/>
              <p:cNvCxnSpPr>
                <a:stCxn id="239" idx="1"/>
                <a:endCxn id="243" idx="3"/>
              </p:cNvCxnSpPr>
              <p:nvPr/>
            </p:nvCxnSpPr>
            <p:spPr bwMode="auto">
              <a:xfrm rot="10800000" flipH="1">
                <a:off x="2820813" y="3388193"/>
                <a:ext cx="691782" cy="157284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" name="Straight Connector 343"/>
              <p:cNvCxnSpPr>
                <a:stCxn id="238" idx="0"/>
                <a:endCxn id="244" idx="3"/>
              </p:cNvCxnSpPr>
              <p:nvPr/>
            </p:nvCxnSpPr>
            <p:spPr bwMode="auto">
              <a:xfrm rot="16200000" flipH="1">
                <a:off x="2630133" y="3906599"/>
                <a:ext cx="499675" cy="377435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" name="Straight Connector 344"/>
              <p:cNvCxnSpPr>
                <a:stCxn id="245" idx="3"/>
                <a:endCxn id="237" idx="3"/>
              </p:cNvCxnSpPr>
              <p:nvPr/>
            </p:nvCxnSpPr>
            <p:spPr bwMode="auto">
              <a:xfrm rot="10800000" flipH="1">
                <a:off x="1082999" y="3833001"/>
                <a:ext cx="762999" cy="102324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/>
              <p:cNvCxnSpPr>
                <a:stCxn id="241" idx="3"/>
                <a:endCxn id="236" idx="3"/>
              </p:cNvCxnSpPr>
              <p:nvPr/>
            </p:nvCxnSpPr>
            <p:spPr bwMode="auto">
              <a:xfrm rot="10800000" flipH="1" flipV="1">
                <a:off x="1139498" y="3247252"/>
                <a:ext cx="737947" cy="19113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7" name="Rectangle 63"/>
              <p:cNvSpPr>
                <a:spLocks noChangeArrowheads="1"/>
              </p:cNvSpPr>
              <p:nvPr/>
            </p:nvSpPr>
            <p:spPr bwMode="auto">
              <a:xfrm>
                <a:off x="1555883" y="3111729"/>
                <a:ext cx="39368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352" name="Rectangle 63"/>
              <p:cNvSpPr>
                <a:spLocks noChangeArrowheads="1"/>
              </p:cNvSpPr>
              <p:nvPr/>
            </p:nvSpPr>
            <p:spPr bwMode="auto">
              <a:xfrm>
                <a:off x="882403" y="2924309"/>
                <a:ext cx="377053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cxnSp>
            <p:nvCxnSpPr>
              <p:cNvPr id="356" name="Straight Connector 355"/>
              <p:cNvCxnSpPr/>
              <p:nvPr/>
            </p:nvCxnSpPr>
            <p:spPr bwMode="auto">
              <a:xfrm rot="5400000" flipH="1" flipV="1">
                <a:off x="1041380" y="3213490"/>
                <a:ext cx="277826" cy="79139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7" name="Straight Connector 356"/>
              <p:cNvCxnSpPr/>
              <p:nvPr/>
            </p:nvCxnSpPr>
            <p:spPr bwMode="auto">
              <a:xfrm rot="5400000" flipH="1" flipV="1">
                <a:off x="1406810" y="3324446"/>
                <a:ext cx="277826" cy="79139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/>
              <p:cNvCxnSpPr/>
              <p:nvPr/>
            </p:nvCxnSpPr>
            <p:spPr bwMode="auto">
              <a:xfrm rot="16200000" flipV="1">
                <a:off x="989876" y="3905214"/>
                <a:ext cx="277826" cy="3689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 rot="16200000" flipV="1">
                <a:off x="1371031" y="3856187"/>
                <a:ext cx="277826" cy="4232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 rot="16200000" flipV="1">
                <a:off x="2960764" y="3440217"/>
                <a:ext cx="277826" cy="7916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 rot="16200000" flipV="1">
                <a:off x="3335944" y="3362691"/>
                <a:ext cx="277826" cy="68347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 flipV="1">
                <a:off x="2676217" y="3941006"/>
                <a:ext cx="312253" cy="16788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/>
              <p:cNvCxnSpPr/>
              <p:nvPr/>
            </p:nvCxnSpPr>
            <p:spPr bwMode="auto">
              <a:xfrm flipV="1">
                <a:off x="2890925" y="4232140"/>
                <a:ext cx="299241" cy="171984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5" name="Straight Connector 364"/>
              <p:cNvCxnSpPr/>
              <p:nvPr/>
            </p:nvCxnSpPr>
            <p:spPr bwMode="auto">
              <a:xfrm flipV="1">
                <a:off x="2177398" y="3090990"/>
                <a:ext cx="312253" cy="965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6" name="Rectangle 63"/>
              <p:cNvSpPr>
                <a:spLocks noChangeArrowheads="1"/>
              </p:cNvSpPr>
              <p:nvPr/>
            </p:nvSpPr>
            <p:spPr bwMode="auto">
              <a:xfrm>
                <a:off x="847103" y="3648974"/>
                <a:ext cx="360595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367" name="Rectangle 63"/>
              <p:cNvSpPr>
                <a:spLocks noChangeArrowheads="1"/>
              </p:cNvSpPr>
              <p:nvPr/>
            </p:nvSpPr>
            <p:spPr bwMode="auto">
              <a:xfrm>
                <a:off x="3338424" y="3036498"/>
                <a:ext cx="38818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368" name="Rectangle 63"/>
              <p:cNvSpPr>
                <a:spLocks noChangeArrowheads="1"/>
              </p:cNvSpPr>
              <p:nvPr/>
            </p:nvSpPr>
            <p:spPr bwMode="auto">
              <a:xfrm>
                <a:off x="2984741" y="3916392"/>
                <a:ext cx="38373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369" name="Rectangle 63"/>
              <p:cNvSpPr>
                <a:spLocks noChangeArrowheads="1"/>
              </p:cNvSpPr>
              <p:nvPr/>
            </p:nvSpPr>
            <p:spPr bwMode="auto">
              <a:xfrm>
                <a:off x="2453126" y="3053751"/>
                <a:ext cx="359085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370" name="Rectangle 63"/>
              <p:cNvSpPr>
                <a:spLocks noChangeArrowheads="1"/>
              </p:cNvSpPr>
              <p:nvPr/>
            </p:nvSpPr>
            <p:spPr bwMode="auto">
              <a:xfrm>
                <a:off x="1528429" y="3935483"/>
                <a:ext cx="378009" cy="248327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371" name="Rectangle 63"/>
              <p:cNvSpPr>
                <a:spLocks noChangeArrowheads="1"/>
              </p:cNvSpPr>
              <p:nvPr/>
            </p:nvSpPr>
            <p:spPr bwMode="auto">
              <a:xfrm>
                <a:off x="2742536" y="3671703"/>
                <a:ext cx="301235" cy="17926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372" name="Rectangle 63"/>
              <p:cNvSpPr>
                <a:spLocks noChangeArrowheads="1"/>
              </p:cNvSpPr>
              <p:nvPr/>
            </p:nvSpPr>
            <p:spPr bwMode="auto">
              <a:xfrm>
                <a:off x="2749594" y="3217653"/>
                <a:ext cx="37316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pic>
            <p:nvPicPr>
              <p:cNvPr id="375" name="Picture 49" descr="2bldgswgras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7038" y="2846920"/>
                <a:ext cx="444260" cy="554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7" name="Picture 49" descr="2bldgswgras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7038" y="3755499"/>
                <a:ext cx="444260" cy="554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8" name="Picture 49" descr="2bldgswgras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94069" y="4000439"/>
                <a:ext cx="444260" cy="554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" name="Picture 49" descr="2bldgswgras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419" y="3070924"/>
                <a:ext cx="444260" cy="554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428"/>
          <p:cNvGrpSpPr/>
          <p:nvPr/>
        </p:nvGrpSpPr>
        <p:grpSpPr>
          <a:xfrm>
            <a:off x="422694" y="4499514"/>
            <a:ext cx="8393497" cy="1947672"/>
            <a:chOff x="422694" y="4499514"/>
            <a:chExt cx="8393497" cy="1947672"/>
          </a:xfrm>
        </p:grpSpPr>
        <p:grpSp>
          <p:nvGrpSpPr>
            <p:cNvPr id="7" name="Group 427"/>
            <p:cNvGrpSpPr/>
            <p:nvPr/>
          </p:nvGrpSpPr>
          <p:grpSpPr>
            <a:xfrm>
              <a:off x="422694" y="4520241"/>
              <a:ext cx="3640348" cy="1926945"/>
              <a:chOff x="422694" y="4520241"/>
              <a:chExt cx="3640348" cy="1926945"/>
            </a:xfrm>
          </p:grpSpPr>
          <p:pic>
            <p:nvPicPr>
              <p:cNvPr id="390" name="Picture 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9835" y="4890150"/>
                <a:ext cx="1861565" cy="1557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1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7209" y="5007929"/>
                <a:ext cx="298606" cy="204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" name="Text Box 4"/>
              <p:cNvSpPr txBox="1">
                <a:spLocks noChangeArrowheads="1"/>
              </p:cNvSpPr>
              <p:nvPr/>
            </p:nvSpPr>
            <p:spPr bwMode="auto">
              <a:xfrm>
                <a:off x="2145190" y="5277826"/>
                <a:ext cx="848176" cy="5355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buNone/>
                </a:pPr>
                <a:r>
                  <a:rPr lang="en-US" sz="1200" dirty="0"/>
                  <a:t>Carrier Ethernet Network</a:t>
                </a:r>
              </a:p>
            </p:txBody>
          </p:sp>
          <p:pic>
            <p:nvPicPr>
              <p:cNvPr id="393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3569" y="5316380"/>
                <a:ext cx="298606" cy="204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4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9505" y="5287234"/>
                <a:ext cx="295034" cy="259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5" name="AutoShape 10"/>
              <p:cNvSpPr>
                <a:spLocks noChangeArrowheads="1"/>
              </p:cNvSpPr>
              <p:nvPr/>
            </p:nvSpPr>
            <p:spPr bwMode="auto">
              <a:xfrm rot="5400000" flipH="1">
                <a:off x="1261609" y="5154937"/>
                <a:ext cx="122663" cy="567550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sp>
            <p:nvSpPr>
              <p:cNvPr id="396" name="Text Box 15"/>
              <p:cNvSpPr txBox="1">
                <a:spLocks noChangeArrowheads="1"/>
              </p:cNvSpPr>
              <p:nvPr/>
            </p:nvSpPr>
            <p:spPr bwMode="auto">
              <a:xfrm>
                <a:off x="1813277" y="4520241"/>
                <a:ext cx="991060" cy="2051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200" b="1" dirty="0" smtClean="0"/>
                  <a:t>E-Tree Service</a:t>
                </a:r>
                <a:endParaRPr lang="en-US" sz="1200" b="1" dirty="0"/>
              </a:p>
            </p:txBody>
          </p:sp>
          <p:sp>
            <p:nvSpPr>
              <p:cNvPr id="397" name="Text Box 15"/>
              <p:cNvSpPr txBox="1">
                <a:spLocks noChangeArrowheads="1"/>
              </p:cNvSpPr>
              <p:nvPr/>
            </p:nvSpPr>
            <p:spPr bwMode="auto">
              <a:xfrm>
                <a:off x="1186744" y="6036699"/>
                <a:ext cx="672967" cy="181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1100" dirty="0" smtClean="0"/>
                  <a:t>Tree Root</a:t>
                </a:r>
                <a:endParaRPr lang="en-US" sz="1100" dirty="0"/>
              </a:p>
            </p:txBody>
          </p:sp>
          <p:pic>
            <p:nvPicPr>
              <p:cNvPr id="398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72742" y="4976761"/>
                <a:ext cx="295034" cy="259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" name="AutoShape 10"/>
              <p:cNvSpPr>
                <a:spLocks noChangeArrowheads="1"/>
              </p:cNvSpPr>
              <p:nvPr/>
            </p:nvSpPr>
            <p:spPr bwMode="auto">
              <a:xfrm rot="16200000">
                <a:off x="2959855" y="4869045"/>
                <a:ext cx="123683" cy="513844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 bwMode="auto">
              <a:xfrm rot="16200000" flipV="1">
                <a:off x="2701759" y="5107330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Straight Connector 400"/>
              <p:cNvCxnSpPr/>
              <p:nvPr/>
            </p:nvCxnSpPr>
            <p:spPr bwMode="auto">
              <a:xfrm rot="16200000" flipV="1">
                <a:off x="3093995" y="5112234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/>
              <p:cNvCxnSpPr/>
              <p:nvPr/>
            </p:nvCxnSpPr>
            <p:spPr bwMode="auto">
              <a:xfrm>
                <a:off x="2550220" y="5129907"/>
                <a:ext cx="762308" cy="98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Straight Connector 402"/>
              <p:cNvCxnSpPr/>
              <p:nvPr/>
            </p:nvCxnSpPr>
            <p:spPr bwMode="auto">
              <a:xfrm flipV="1">
                <a:off x="2044565" y="5131490"/>
                <a:ext cx="503127" cy="171284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/>
              <p:cNvCxnSpPr/>
              <p:nvPr/>
            </p:nvCxnSpPr>
            <p:spPr bwMode="auto">
              <a:xfrm flipV="1">
                <a:off x="1024844" y="5435122"/>
                <a:ext cx="994564" cy="2767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Straight Connector 404"/>
              <p:cNvCxnSpPr/>
              <p:nvPr/>
            </p:nvCxnSpPr>
            <p:spPr bwMode="auto">
              <a:xfrm rot="16200000" flipV="1">
                <a:off x="1806217" y="5453084"/>
                <a:ext cx="410756" cy="114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6" name="Rectangle 63"/>
              <p:cNvSpPr>
                <a:spLocks noChangeArrowheads="1"/>
              </p:cNvSpPr>
              <p:nvPr/>
            </p:nvSpPr>
            <p:spPr bwMode="auto">
              <a:xfrm>
                <a:off x="1423358" y="5011947"/>
                <a:ext cx="397887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407" name="Line 34"/>
              <p:cNvSpPr>
                <a:spLocks noChangeShapeType="1"/>
              </p:cNvSpPr>
              <p:nvPr/>
            </p:nvSpPr>
            <p:spPr bwMode="auto">
              <a:xfrm flipV="1">
                <a:off x="1725282" y="5653097"/>
                <a:ext cx="302513" cy="4026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DZ"/>
              </a:p>
            </p:txBody>
          </p:sp>
          <p:pic>
            <p:nvPicPr>
              <p:cNvPr id="408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63933" y="5820305"/>
                <a:ext cx="298606" cy="204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" name="Picture 131" descr="Switch-AT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9465" y="5789137"/>
                <a:ext cx="295034" cy="259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" name="AutoShape 10"/>
              <p:cNvSpPr>
                <a:spLocks noChangeArrowheads="1"/>
              </p:cNvSpPr>
              <p:nvPr/>
            </p:nvSpPr>
            <p:spPr bwMode="auto">
              <a:xfrm rot="16200000">
                <a:off x="3126579" y="5681421"/>
                <a:ext cx="123683" cy="513844"/>
              </a:xfrm>
              <a:prstGeom prst="can">
                <a:avLst>
                  <a:gd name="adj" fmla="val 37734"/>
                </a:avLst>
              </a:prstGeom>
              <a:solidFill>
                <a:srgbClr val="B9A3C3"/>
              </a:solidFill>
              <a:ln w="222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sz="800" baseline="-25000" dirty="0">
                  <a:cs typeface="Arial" pitchFamily="34" charset="0"/>
                </a:endParaRPr>
              </a:p>
            </p:txBody>
          </p:sp>
          <p:cxnSp>
            <p:nvCxnSpPr>
              <p:cNvPr id="411" name="Straight Connector 410"/>
              <p:cNvCxnSpPr/>
              <p:nvPr/>
            </p:nvCxnSpPr>
            <p:spPr bwMode="auto">
              <a:xfrm rot="16200000" flipV="1">
                <a:off x="2868482" y="5919706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" name="Straight Connector 411"/>
              <p:cNvCxnSpPr/>
              <p:nvPr/>
            </p:nvCxnSpPr>
            <p:spPr bwMode="auto">
              <a:xfrm rot="16200000" flipV="1">
                <a:off x="3260718" y="5924610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Straight Connector 412"/>
              <p:cNvCxnSpPr/>
              <p:nvPr/>
            </p:nvCxnSpPr>
            <p:spPr bwMode="auto">
              <a:xfrm>
                <a:off x="2716943" y="5942283"/>
                <a:ext cx="762308" cy="982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" name="Straight Connector 413"/>
              <p:cNvCxnSpPr/>
              <p:nvPr/>
            </p:nvCxnSpPr>
            <p:spPr bwMode="auto">
              <a:xfrm rot="16200000" flipV="1">
                <a:off x="927258" y="5433141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5" name="Straight Connector 414"/>
              <p:cNvCxnSpPr/>
              <p:nvPr/>
            </p:nvCxnSpPr>
            <p:spPr bwMode="auto">
              <a:xfrm rot="16200000" flipV="1">
                <a:off x="1386575" y="5438045"/>
                <a:ext cx="282706" cy="1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6" name="Straight Connector 415"/>
              <p:cNvCxnSpPr/>
              <p:nvPr/>
            </p:nvCxnSpPr>
            <p:spPr bwMode="auto">
              <a:xfrm>
                <a:off x="2027795" y="5583041"/>
                <a:ext cx="670836" cy="358109"/>
              </a:xfrm>
              <a:prstGeom prst="line">
                <a:avLst/>
              </a:prstGeom>
              <a:solidFill>
                <a:srgbClr val="009900">
                  <a:alpha val="50000"/>
                </a:srgbClr>
              </a:solidFill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7" name="Rectangle 63"/>
              <p:cNvSpPr>
                <a:spLocks noChangeArrowheads="1"/>
              </p:cNvSpPr>
              <p:nvPr/>
            </p:nvSpPr>
            <p:spPr bwMode="auto">
              <a:xfrm>
                <a:off x="3269411" y="5512279"/>
                <a:ext cx="41007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418" name="Rectangle 63"/>
              <p:cNvSpPr>
                <a:spLocks noChangeArrowheads="1"/>
              </p:cNvSpPr>
              <p:nvPr/>
            </p:nvSpPr>
            <p:spPr bwMode="auto">
              <a:xfrm>
                <a:off x="3096883" y="4735902"/>
                <a:ext cx="394488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419" name="Rectangle 63"/>
              <p:cNvSpPr>
                <a:spLocks noChangeArrowheads="1"/>
              </p:cNvSpPr>
              <p:nvPr/>
            </p:nvSpPr>
            <p:spPr bwMode="auto">
              <a:xfrm>
                <a:off x="844513" y="5046453"/>
                <a:ext cx="414944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CE</a:t>
                </a:r>
              </a:p>
            </p:txBody>
          </p:sp>
          <p:sp>
            <p:nvSpPr>
              <p:cNvPr id="420" name="Rectangle 63"/>
              <p:cNvSpPr>
                <a:spLocks noChangeArrowheads="1"/>
              </p:cNvSpPr>
              <p:nvPr/>
            </p:nvSpPr>
            <p:spPr bwMode="auto">
              <a:xfrm>
                <a:off x="2604875" y="4744528"/>
                <a:ext cx="388491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sp>
            <p:nvSpPr>
              <p:cNvPr id="421" name="Rectangle 63"/>
              <p:cNvSpPr>
                <a:spLocks noChangeArrowheads="1"/>
              </p:cNvSpPr>
              <p:nvPr/>
            </p:nvSpPr>
            <p:spPr bwMode="auto">
              <a:xfrm>
                <a:off x="2735639" y="6025769"/>
                <a:ext cx="438881" cy="24622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59E47"/>
                  </a:buClr>
                  <a:buSzPct val="95000"/>
                  <a:buFont typeface="Wingdings" pitchFamily="2" charset="2"/>
                  <a:buNone/>
                </a:pPr>
                <a:r>
                  <a:rPr lang="en-US" sz="1000" dirty="0" smtClean="0"/>
                  <a:t>PE</a:t>
                </a:r>
              </a:p>
            </p:txBody>
          </p:sp>
          <p:pic>
            <p:nvPicPr>
              <p:cNvPr id="422" name="Picture 49" descr="2bldgswgrass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2694" y="5035245"/>
                <a:ext cx="433159" cy="563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3" name="Picture 49" descr="2bldgswgrass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64706" y="4779656"/>
                <a:ext cx="433159" cy="563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4" name="Picture 49" descr="2bldgswgrass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29883" y="5610320"/>
                <a:ext cx="433159" cy="563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5" name="Rectangle 4"/>
            <p:cNvSpPr txBox="1">
              <a:spLocks noChangeArrowheads="1"/>
            </p:cNvSpPr>
            <p:nvPr/>
          </p:nvSpPr>
          <p:spPr>
            <a:xfrm>
              <a:off x="4513001" y="4499514"/>
              <a:ext cx="4303190" cy="1789245"/>
            </a:xfrm>
            <a:prstGeom prst="rect">
              <a:avLst/>
            </a:prstGeom>
            <a:noFill/>
          </p:spPr>
          <p:txBody>
            <a:bodyPr/>
            <a:lstStyle/>
            <a:p>
              <a:pPr marL="347663" marR="0" lvl="0" indent="-347663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lang="en-US" sz="1600" b="1" kern="0" dirty="0" smtClean="0">
                  <a:latin typeface="Arial" pitchFamily="34" charset="0"/>
                  <a:cs typeface="Arial" pitchFamily="34" charset="0"/>
                </a:rPr>
                <a:t>Ethernet Tree used to create</a:t>
              </a:r>
            </a:p>
            <a:p>
              <a:pPr marL="682625" marR="0" lvl="1" indent="-217488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Service offering to residential Users</a:t>
              </a:r>
            </a:p>
            <a:p>
              <a:pPr marL="1082675" marR="0" lvl="2" indent="-217488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Public internet services</a:t>
              </a:r>
            </a:p>
            <a:p>
              <a:pPr marL="1082675" marR="0" lvl="2" indent="-217488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Provider services i.e. VoIP, BTTV, IPTV…</a:t>
              </a:r>
            </a:p>
            <a:p>
              <a:pPr marL="682625" marR="0" lvl="1" indent="-217488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Multicast environments</a:t>
              </a:r>
            </a:p>
            <a:p>
              <a:pPr marL="682625" marR="0" lvl="1" indent="-217488" algn="l" defTabSz="914400" rtl="0" eaLnBrk="1" fontAlgn="base" latinLnBrk="0" hangingPunct="1">
                <a:lnSpc>
                  <a:spcPct val="85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 3" pitchFamily="18" charset="2"/>
                <a:buChar char="u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Centralized services for data centers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ect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888" y="161925"/>
            <a:ext cx="8742362" cy="420688"/>
          </a:xfrm>
        </p:spPr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Desafios</a:t>
            </a:r>
            <a:r>
              <a:rPr lang="en-US" dirty="0" smtClean="0"/>
              <a:t> ?</a:t>
            </a:r>
            <a:endParaRPr lang="en-GB" dirty="0" smtClean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723750" y="613647"/>
            <a:ext cx="5720232" cy="1343940"/>
            <a:chOff x="3936" y="1408"/>
            <a:chExt cx="1608" cy="601"/>
          </a:xfrm>
        </p:grpSpPr>
        <p:sp>
          <p:nvSpPr>
            <p:cNvPr id="8208" name="AutoShape 23"/>
            <p:cNvSpPr>
              <a:spLocks noChangeArrowheads="1"/>
            </p:cNvSpPr>
            <p:nvPr/>
          </p:nvSpPr>
          <p:spPr bwMode="auto">
            <a:xfrm>
              <a:off x="3936" y="1565"/>
              <a:ext cx="1608" cy="3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"/>
                </a:spcBef>
                <a:spcAft>
                  <a:spcPct val="5000"/>
                </a:spcAft>
                <a:buClrTx/>
                <a:buSzTx/>
                <a:buFontTx/>
                <a:buNone/>
              </a:pPr>
              <a:endParaRPr lang="en-US" sz="2800">
                <a:latin typeface="Arial Black" pitchFamily="34" charset="0"/>
              </a:endParaRPr>
            </a:p>
          </p:txBody>
        </p:sp>
        <p:sp>
          <p:nvSpPr>
            <p:cNvPr id="285712" name="Rectangle 16"/>
            <p:cNvSpPr>
              <a:spLocks noChangeArrowheads="1"/>
            </p:cNvSpPr>
            <p:nvPr/>
          </p:nvSpPr>
          <p:spPr bwMode="auto">
            <a:xfrm>
              <a:off x="4024" y="1408"/>
              <a:ext cx="1440" cy="6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Provisionamento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de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Serviço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72921" y="1693880"/>
            <a:ext cx="4916521" cy="130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Configuração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dinâmica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circuitos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Convergência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automática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caminhos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Alocação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dinâmica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banda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934200" y="6379032"/>
            <a:ext cx="21336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E0945A5B-6FD1-4E75-90E0-1022EA54FCB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1747363" y="2607724"/>
            <a:ext cx="5657983" cy="1346087"/>
            <a:chOff x="3936" y="1408"/>
            <a:chExt cx="1608" cy="601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3936" y="1565"/>
              <a:ext cx="1608" cy="3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"/>
                </a:spcBef>
                <a:spcAft>
                  <a:spcPct val="5000"/>
                </a:spcAft>
                <a:buClrTx/>
                <a:buSzTx/>
                <a:buFontTx/>
                <a:buNone/>
              </a:pPr>
              <a:endParaRPr lang="en-US" sz="2800">
                <a:latin typeface="Arial Black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4024" y="1408"/>
              <a:ext cx="1440" cy="6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Transporte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de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tráfego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síncrono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306378" y="3752353"/>
            <a:ext cx="4867152" cy="130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smtClean="0">
                <a:latin typeface="Arial" pitchFamily="34" charset="0"/>
                <a:cs typeface="Arial" pitchFamily="34" charset="0"/>
              </a:rPr>
              <a:t>E1 e Mobile backhaul</a:t>
            </a: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Regeneração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de clock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redes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ethernet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1770979" y="4747382"/>
            <a:ext cx="5657983" cy="685362"/>
            <a:chOff x="3936" y="1565"/>
            <a:chExt cx="1608" cy="306"/>
          </a:xfrm>
        </p:grpSpPr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3936" y="1565"/>
              <a:ext cx="1608" cy="3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"/>
                </a:spcBef>
                <a:spcAft>
                  <a:spcPct val="5000"/>
                </a:spcAft>
                <a:buClrTx/>
                <a:buSzTx/>
                <a:buFontTx/>
                <a:buNone/>
              </a:pPr>
              <a:endParaRPr lang="en-US" sz="2800">
                <a:latin typeface="Arial Black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024" y="1592"/>
              <a:ext cx="1440" cy="2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Custo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por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byte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trafegado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93" y="5501732"/>
            <a:ext cx="4867152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Tráfego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cresce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progressão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geométrica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receita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progressão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 smtClean="0">
                <a:latin typeface="Arial" pitchFamily="34" charset="0"/>
                <a:cs typeface="Arial" pitchFamily="34" charset="0"/>
              </a:rPr>
              <a:t>aritmética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b="1" kern="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fontAlgn="base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02"/>
            <a:ext cx="8229600" cy="685800"/>
          </a:xfrm>
        </p:spPr>
        <p:txBody>
          <a:bodyPr/>
          <a:lstStyle/>
          <a:p>
            <a:r>
              <a:rPr lang="en-US" dirty="0" err="1" smtClean="0"/>
              <a:t>Custo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byte – Interface 40Gbps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772" y="121920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 bwMode="auto">
          <a:xfrm rot="819044">
            <a:off x="5137317" y="1598889"/>
            <a:ext cx="1371600" cy="762000"/>
          </a:xfrm>
          <a:prstGeom prst="rightArrow">
            <a:avLst>
              <a:gd name="adj1" fmla="val 50000"/>
              <a:gd name="adj2" fmla="val 74490"/>
            </a:avLst>
          </a:prstGeom>
          <a:ln>
            <a:headEnd type="none" w="med" len="med"/>
            <a:tailEnd type="none" w="med" len="med"/>
          </a:ln>
          <a:scene3d>
            <a:camera prst="isometricTopUp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59E47"/>
              </a:buClr>
              <a:buSzPct val="95000"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rgbClr val="52417B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1619044">
            <a:off x="4375317" y="1296711"/>
            <a:ext cx="1371600" cy="762000"/>
          </a:xfrm>
          <a:prstGeom prst="rightArrow">
            <a:avLst>
              <a:gd name="adj1" fmla="val 50000"/>
              <a:gd name="adj2" fmla="val 74490"/>
            </a:avLst>
          </a:prstGeom>
          <a:ln>
            <a:headEnd type="none" w="med" len="med"/>
            <a:tailEnd type="none" w="med" len="med"/>
          </a:ln>
          <a:scene3d>
            <a:camera prst="isometricTopUp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59E47"/>
              </a:buClr>
              <a:buSzPct val="95000"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rgbClr val="52417B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 rot="20652736">
            <a:off x="4686852" y="139447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r>
              <a:rPr lang="en-U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Gbps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652736">
            <a:off x="5247085" y="17497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r>
              <a:rPr lang="en-US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Gbps</a:t>
            </a:r>
            <a:endParaRPr lang="en-US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8172" y="1066800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40G full duplex connection</a:t>
            </a:r>
            <a:endParaRPr lang="en-US" sz="1600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2803"/>
            <a:ext cx="2133600" cy="365125"/>
          </a:xfrm>
        </p:spPr>
        <p:txBody>
          <a:bodyPr/>
          <a:lstStyle/>
          <a:p>
            <a:r>
              <a:rPr lang="en-US"/>
              <a:t>Page </a:t>
            </a:r>
            <a:fld id="{3078745E-F253-4D09-8709-9520F9EBDBED}" type="slidenum">
              <a:rPr lang="en-US"/>
              <a:pPr/>
              <a:t>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6224" y="4471893"/>
            <a:ext cx="7753081" cy="2282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180975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Demonstrada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Interop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mês</a:t>
            </a:r>
            <a:endParaRPr lang="en-US" sz="2800" kern="0" dirty="0" smtClean="0">
              <a:latin typeface="Arial" pitchFamily="34" charset="0"/>
              <a:cs typeface="Arial" pitchFamily="34" charset="0"/>
            </a:endParaRPr>
          </a:p>
          <a:p>
            <a:pPr marL="463550" lvl="1" indent="-180975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$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Menos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de U$1000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porta</a:t>
            </a:r>
            <a:endParaRPr lang="en-US" sz="2800" kern="0" dirty="0" smtClean="0">
              <a:latin typeface="Arial" pitchFamily="34" charset="0"/>
              <a:cs typeface="Arial" pitchFamily="34" charset="0"/>
            </a:endParaRPr>
          </a:p>
          <a:p>
            <a:pPr marL="463550" lvl="1" indent="-180975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Disponível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X650/X480</a:t>
            </a:r>
          </a:p>
          <a:p>
            <a:pPr marL="463550" lvl="1" indent="-180975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sz="2800" kern="0" dirty="0" smtClean="0">
              <a:latin typeface="Arial" pitchFamily="34" charset="0"/>
              <a:cs typeface="Arial" pitchFamily="34" charset="0"/>
            </a:endParaRPr>
          </a:p>
          <a:p>
            <a:pPr marL="463550" lvl="1" indent="-180975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3" pitchFamily="18" charset="2"/>
              <a:buChar char="u"/>
              <a:defRPr/>
            </a:pPr>
            <a:endParaRPr lang="en-US" sz="28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8873543" y="1171972"/>
            <a:ext cx="0" cy="43176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H="1">
            <a:off x="115911" y="5463860"/>
            <a:ext cx="8763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-86106"/>
            <a:ext cx="8229600" cy="68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Mobile </a:t>
            </a:r>
            <a:r>
              <a:rPr dirty="0" smtClean="0">
                <a:latin typeface="Arial" charset="0"/>
                <a:ea typeface="Arial" charset="0"/>
                <a:cs typeface="Arial" charset="0"/>
              </a:rPr>
              <a:t>Backhaul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– Drivers of Change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675" y="901520"/>
            <a:ext cx="6475927" cy="44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07346" y="5539210"/>
            <a:ext cx="2030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folHlink"/>
                </a:solidFill>
              </a:rPr>
              <a:t>Source: </a:t>
            </a:r>
            <a:r>
              <a:rPr lang="en-US" sz="1000" b="1" dirty="0" err="1">
                <a:solidFill>
                  <a:schemeClr val="folHlink"/>
                </a:solidFill>
              </a:rPr>
              <a:t>Analysys</a:t>
            </a:r>
            <a:r>
              <a:rPr lang="en-US" sz="1000" b="1" dirty="0">
                <a:solidFill>
                  <a:schemeClr val="folHlink"/>
                </a:solidFill>
              </a:rPr>
              <a:t> Mason,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5836157"/>
            <a:ext cx="883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2400"/>
              </a:spcBef>
              <a:buClr>
                <a:srgbClr val="E67200"/>
              </a:buClr>
              <a:buSzPct val="100000"/>
              <a:buFont typeface="Arial" charset="0"/>
              <a:buChar char="●"/>
            </a:pPr>
            <a:r>
              <a:rPr lang="pt-BR" dirty="0" smtClean="0">
                <a:latin typeface="Arial" charset="0"/>
                <a:cs typeface="Arial" charset="0"/>
              </a:rPr>
              <a:t> O tráfego de banda larga móvel gera um volume maior do que o suportado de maneira eficiente pelas redes legadas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36" y="1876029"/>
            <a:ext cx="8464449" cy="35717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8873543" y="1442431"/>
            <a:ext cx="0" cy="431764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H="1">
            <a:off x="115911" y="5734319"/>
            <a:ext cx="8763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13480" name="Text Box 8"/>
          <p:cNvSpPr txBox="1">
            <a:spLocks noChangeArrowheads="1"/>
          </p:cNvSpPr>
          <p:nvPr/>
        </p:nvSpPr>
        <p:spPr bwMode="auto">
          <a:xfrm>
            <a:off x="3193468" y="6146666"/>
            <a:ext cx="194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folHlink"/>
                </a:solidFill>
              </a:rPr>
              <a:t>Source: Heavy Reading, 2008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-86106"/>
            <a:ext cx="8229600" cy="68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Mobile </a:t>
            </a:r>
            <a:r>
              <a:rPr dirty="0" smtClean="0">
                <a:latin typeface="Arial" charset="0"/>
                <a:ea typeface="Arial" charset="0"/>
                <a:cs typeface="Arial" charset="0"/>
              </a:rPr>
              <a:t>Backhaul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– Drivers of Change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3&quot;&gt;&lt;property id=&quot;20148&quot; value=&quot;5&quot;/&gt;&lt;property id=&quot;20300&quot; value=&quot;Slide 1 - &amp;quot;Presentation Title&amp;quot;&quot;/&gt;&lt;property id=&quot;20307&quot; value=&quot;257&quot;/&gt;&lt;/object&gt;&lt;object type=&quot;3&quot; unique_id=&quot;10046&quot;&gt;&lt;property id=&quot;20148&quot; value=&quot;5&quot;/&gt;&lt;property id=&quot;20300&quot; value=&quot;Slide 2 - &amp;quot;Slide Heading&amp;quot;&quot;/&gt;&lt;property id=&quot;20307&quot; value=&quot;258&quot;/&gt;&lt;/object&gt;&lt;object type=&quot;3&quot; unique_id=&quot;10062&quot;&gt;&lt;property id=&quot;20148&quot; value=&quot;5&quot;/&gt;&lt;property id=&quot;20300&quot; value=&quot;Slide 3 - &amp;quot;Slide Heading&amp;quot;&quot;/&gt;&lt;property id=&quot;20307&quot; value=&quot;259&quot;/&gt;&lt;/object&gt;&lt;object type=&quot;3&quot; unique_id=&quot;10081&quot;&gt;&lt;property id=&quot;20148&quot; value=&quot;5&quot;/&gt;&lt;property id=&quot;20300&quot; value=&quot;Slide 4 - &amp;quot;Section Heading&amp;quot;&quot;/&gt;&lt;property id=&quot;20307&quot; value=&quot;260&quot;/&gt;&lt;/object&gt;&lt;object type=&quot;3&quot; unique_id=&quot;10101&quot;&gt;&lt;property id=&quot;20148&quot; value=&quot;5&quot;/&gt;&lt;property id=&quot;20300&quot; value=&quot;Slide 5 - &amp;quot;Slide Heading&amp;quot;&quot;/&gt;&lt;property id=&quot;20307&quot; value=&quot;261&quot;/&gt;&lt;/object&gt;&lt;object type=&quot;3&quot; unique_id=&quot;10137&quot;&gt;&lt;property id=&quot;20148&quot; value=&quot;5&quot;/&gt;&lt;property id=&quot;20300&quot; value=&quot;Slide 6 - &amp;quot;Slide Heading&amp;quot;&quot;/&gt;&lt;property id=&quot;20307&quot; value=&quot;262&quot;/&gt;&lt;/object&gt;&lt;object type=&quot;3&quot; unique_id=&quot;10162&quot;&gt;&lt;property id=&quot;20148&quot; value=&quot;5&quot;/&gt;&lt;property id=&quot;20300&quot; value=&quot;Slide 7 - &amp;quot;Slide Heading&amp;quot;&quot;/&gt;&lt;property id=&quot;20307&quot; value=&quot;26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B50E2C-CE1A-4B70-B858-1AF958244C1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B50E2C-CE1A-4B70-B858-1AF958244C1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B50E2C-CE1A-4B70-B858-1AF958244C1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-1155265818,C:\Documents and Settings\mshowalter\My Documents\Presentations\ECSP-ECDP Next Generation Ethernet Services v3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EB73257-656B-4206-ACDC-E91FF9D1C33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E53CA92-B63D-4482-BB3C-75AC45E60C2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E87559-2EB2-49E0-8BFE-5045BA5A3E2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EB73257-656B-4206-ACDC-E91FF9D1C33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BBBEBD6-D107-4A59-A4E6-02C4750FD77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DDEAF89-4443-4235-8361-BBD398945DD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B50E2C-CE1A-4B70-B858-1AF958244C18}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04479"/>
      </a:dk2>
      <a:lt2>
        <a:srgbClr val="BFACD0"/>
      </a:lt2>
      <a:accent1>
        <a:srgbClr val="A3C200"/>
      </a:accent1>
      <a:accent2>
        <a:srgbClr val="FFC425"/>
      </a:accent2>
      <a:accent3>
        <a:srgbClr val="E67200"/>
      </a:accent3>
      <a:accent4>
        <a:srgbClr val="32649C"/>
      </a:accent4>
      <a:accent5>
        <a:srgbClr val="BFD270"/>
      </a:accent5>
      <a:accent6>
        <a:srgbClr val="FFE7A7"/>
      </a:accent6>
      <a:hlink>
        <a:srgbClr val="3C2A4C"/>
      </a:hlink>
      <a:folHlink>
        <a:srgbClr val="697E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/>
      </a:spPr>
      <a:bodyPr wrap="none" lIns="45720" rIns="45720" rtlCol="0">
        <a:noAutofit/>
      </a:bodyPr>
      <a:lstStyle>
        <a:defPPr>
          <a:lnSpc>
            <a:spcPct val="85000"/>
          </a:lnSpc>
          <a:spcBef>
            <a:spcPts val="700"/>
          </a:spcBef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1500</Words>
  <Application>Microsoft Office PowerPoint</Application>
  <PresentationFormat>Apresentação na tela (4:3)</PresentationFormat>
  <Paragraphs>407</Paragraphs>
  <Slides>23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Os Desafios das Redes Ethernet de Transporte</vt:lpstr>
      <vt:lpstr>O Estado do Mercado Carrier Ethernet</vt:lpstr>
      <vt:lpstr>Suportar mais Tráfego – Aumentar Lucros</vt:lpstr>
      <vt:lpstr>Arquitetura Padronizada MEF</vt:lpstr>
      <vt:lpstr>Quais são os Desafios ?</vt:lpstr>
      <vt:lpstr>Custo por byte – Interface 40Gbps</vt:lpstr>
      <vt:lpstr>Mobile Backhaul – Drivers of Change</vt:lpstr>
      <vt:lpstr>Mobile Backhaul – Drivers of Change</vt:lpstr>
      <vt:lpstr>Desafios com Ethernet-Based Backhaul</vt:lpstr>
      <vt:lpstr>MEF.22 - Mobile Backhaul Implementation Agreement </vt:lpstr>
      <vt:lpstr>Topologia – Ethernet Mobile Backhaul </vt:lpstr>
      <vt:lpstr>Slide 13</vt:lpstr>
      <vt:lpstr>Provisionamento de Serviços - Modelo L2 Tradicional </vt:lpstr>
      <vt:lpstr>Extreme OAM Stack</vt:lpstr>
      <vt:lpstr>Slide 16</vt:lpstr>
      <vt:lpstr>Slide 17</vt:lpstr>
      <vt:lpstr>Slide 18</vt:lpstr>
      <vt:lpstr>What is Service Management?</vt:lpstr>
      <vt:lpstr>Ridgeline Service Advisor  Pricing and Availability</vt:lpstr>
      <vt:lpstr>Hardware Overview</vt:lpstr>
      <vt:lpstr>Carrier Ethernet Transport Portfolio MEF Certified Solutions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Rentzel</dc:creator>
  <cp:lastModifiedBy>Wilma Silva</cp:lastModifiedBy>
  <cp:revision>412</cp:revision>
  <dcterms:created xsi:type="dcterms:W3CDTF">2008-09-15T20:03:26Z</dcterms:created>
  <dcterms:modified xsi:type="dcterms:W3CDTF">2010-05-27T13:51:18Z</dcterms:modified>
</cp:coreProperties>
</file>