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6" r:id="rId2"/>
    <p:sldId id="294" r:id="rId3"/>
    <p:sldId id="271" r:id="rId4"/>
    <p:sldId id="272" r:id="rId5"/>
    <p:sldId id="291" r:id="rId6"/>
    <p:sldId id="292" r:id="rId7"/>
    <p:sldId id="306" r:id="rId8"/>
    <p:sldId id="305" r:id="rId9"/>
    <p:sldId id="304" r:id="rId10"/>
    <p:sldId id="307" r:id="rId11"/>
    <p:sldId id="303" r:id="rId12"/>
  </p:sldIdLst>
  <p:sldSz cx="9144000" cy="6858000" type="screen4x3"/>
  <p:notesSz cx="6934200" cy="92202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5pPr>
    <a:lvl6pPr marL="2286000" algn="l" defTabSz="914400" rtl="0" eaLnBrk="1" latinLnBrk="0" hangingPunct="1"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6pPr>
    <a:lvl7pPr marL="2743200" algn="l" defTabSz="914400" rtl="0" eaLnBrk="1" latinLnBrk="0" hangingPunct="1"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7pPr>
    <a:lvl8pPr marL="3200400" algn="l" defTabSz="914400" rtl="0" eaLnBrk="1" latinLnBrk="0" hangingPunct="1"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8pPr>
    <a:lvl9pPr marL="3657600" algn="l" defTabSz="914400" rtl="0" eaLnBrk="1" latinLnBrk="0" hangingPunct="1">
      <a:defRPr sz="2000" i="1" kern="1200">
        <a:solidFill>
          <a:schemeClr val="bg1"/>
        </a:solidFill>
        <a:latin typeface="Verdana" pitchFamily="32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7" autoAdjust="0"/>
    <p:restoredTop sz="94660"/>
  </p:normalViewPr>
  <p:slideViewPr>
    <p:cSldViewPr>
      <p:cViewPr varScale="1">
        <p:scale>
          <a:sx n="66" d="100"/>
          <a:sy n="66" d="100"/>
        </p:scale>
        <p:origin x="-414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9"/>
        <p:guide pos="221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E8413A-A0CF-45FF-AFC0-03AE21CA9D83}" type="doc">
      <dgm:prSet loTypeId="urn:microsoft.com/office/officeart/2005/8/layout/radial6" loCatId="relationship" qsTypeId="urn:microsoft.com/office/officeart/2005/8/quickstyle/simple1" qsCatId="simple" csTypeId="urn:microsoft.com/office/officeart/2005/8/colors/accent2_5" csCatId="accent2" phldr="1"/>
      <dgm:spPr/>
    </dgm:pt>
    <dgm:pt modelId="{31BE6581-9490-4B5B-BE08-D1AF0DC700DD}">
      <dgm:prSet phldrT="[Texto]" custT="1"/>
      <dgm:spPr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pt-BR" sz="2000" dirty="0" smtClean="0"/>
            <a:t>Redecomep</a:t>
          </a:r>
          <a:endParaRPr lang="pt-BR" sz="2000" dirty="0"/>
        </a:p>
      </dgm:t>
    </dgm:pt>
    <dgm:pt modelId="{3C634121-C218-4A3B-BC68-E9253A491092}" type="parTrans" cxnId="{2B9C39CB-857D-4374-9793-C31BA14C7365}">
      <dgm:prSet/>
      <dgm:spPr/>
      <dgm:t>
        <a:bodyPr/>
        <a:lstStyle/>
        <a:p>
          <a:endParaRPr lang="pt-BR"/>
        </a:p>
      </dgm:t>
    </dgm:pt>
    <dgm:pt modelId="{04ACA52A-6E9A-4B65-B5B1-6B456A6DE236}" type="sibTrans" cxnId="{2B9C39CB-857D-4374-9793-C31BA14C7365}">
      <dgm:prSet/>
      <dgm:spPr/>
      <dgm:t>
        <a:bodyPr/>
        <a:lstStyle/>
        <a:p>
          <a:endParaRPr lang="pt-BR"/>
        </a:p>
      </dgm:t>
    </dgm:pt>
    <dgm:pt modelId="{FAD7FCDD-E236-4945-B7B4-00DED89EB14E}">
      <dgm:prSet phldrT="[Texto]"/>
      <dgm:spPr/>
      <dgm:t>
        <a:bodyPr/>
        <a:lstStyle/>
        <a:p>
          <a:r>
            <a:rPr lang="pt-BR" dirty="0" smtClean="0"/>
            <a:t>Infovia estadual</a:t>
          </a:r>
          <a:endParaRPr lang="pt-BR" dirty="0"/>
        </a:p>
      </dgm:t>
    </dgm:pt>
    <dgm:pt modelId="{DEF14DE8-61A2-42D5-A6AB-63C171E5ED13}" type="parTrans" cxnId="{71E4DE95-EE22-440B-BD39-A542E81E44CD}">
      <dgm:prSet/>
      <dgm:spPr/>
      <dgm:t>
        <a:bodyPr/>
        <a:lstStyle/>
        <a:p>
          <a:endParaRPr lang="pt-BR"/>
        </a:p>
      </dgm:t>
    </dgm:pt>
    <dgm:pt modelId="{69619381-4851-4BAD-BDDF-5C3BCAAE768C}" type="sibTrans" cxnId="{71E4DE95-EE22-440B-BD39-A542E81E44CD}">
      <dgm:prSet/>
      <dgm:spPr/>
      <dgm:t>
        <a:bodyPr/>
        <a:lstStyle/>
        <a:p>
          <a:endParaRPr lang="pt-BR"/>
        </a:p>
      </dgm:t>
    </dgm:pt>
    <dgm:pt modelId="{AE35302C-7956-448B-B62D-1D5DE417CF69}">
      <dgm:prSet phldrT="[Texto]"/>
      <dgm:spPr/>
      <dgm:t>
        <a:bodyPr/>
        <a:lstStyle/>
        <a:p>
          <a:r>
            <a:rPr lang="pt-BR" dirty="0" smtClean="0"/>
            <a:t>Infovia municipal</a:t>
          </a:r>
          <a:endParaRPr lang="pt-BR" dirty="0"/>
        </a:p>
      </dgm:t>
    </dgm:pt>
    <dgm:pt modelId="{50B5DE7C-B06A-421A-83F8-309450610832}" type="parTrans" cxnId="{B7BB2023-04BB-48EB-BA8B-ABE829FFD2B0}">
      <dgm:prSet/>
      <dgm:spPr/>
      <dgm:t>
        <a:bodyPr/>
        <a:lstStyle/>
        <a:p>
          <a:endParaRPr lang="pt-BR"/>
        </a:p>
      </dgm:t>
    </dgm:pt>
    <dgm:pt modelId="{25FFC7CC-3E5D-4C93-B3E1-4670ECBDC0AD}" type="sibTrans" cxnId="{B7BB2023-04BB-48EB-BA8B-ABE829FFD2B0}">
      <dgm:prSet/>
      <dgm:spPr/>
      <dgm:t>
        <a:bodyPr/>
        <a:lstStyle/>
        <a:p>
          <a:endParaRPr lang="pt-BR"/>
        </a:p>
      </dgm:t>
    </dgm:pt>
    <dgm:pt modelId="{2483B9D1-0913-4C1E-8D70-063C7569DC0C}">
      <dgm:prSet phldrT="[Texto]"/>
      <dgm:spPr/>
      <dgm:t>
        <a:bodyPr/>
        <a:lstStyle/>
        <a:p>
          <a:r>
            <a:rPr lang="pt-BR" dirty="0" smtClean="0"/>
            <a:t>Redes de outro parceiro</a:t>
          </a:r>
          <a:endParaRPr lang="pt-BR" dirty="0"/>
        </a:p>
      </dgm:t>
    </dgm:pt>
    <dgm:pt modelId="{AF858C09-26C9-4F5B-A36A-94FFA8835704}" type="parTrans" cxnId="{270CF32A-2842-419D-8F09-4FDBB0A6AF4E}">
      <dgm:prSet/>
      <dgm:spPr/>
      <dgm:t>
        <a:bodyPr/>
        <a:lstStyle/>
        <a:p>
          <a:endParaRPr lang="pt-BR"/>
        </a:p>
      </dgm:t>
    </dgm:pt>
    <dgm:pt modelId="{E7A0F180-1D61-4670-8FD7-F2E3E775C319}" type="sibTrans" cxnId="{270CF32A-2842-419D-8F09-4FDBB0A6AF4E}">
      <dgm:prSet/>
      <dgm:spPr/>
      <dgm:t>
        <a:bodyPr/>
        <a:lstStyle/>
        <a:p>
          <a:endParaRPr lang="pt-BR"/>
        </a:p>
      </dgm:t>
    </dgm:pt>
    <dgm:pt modelId="{385396E6-B761-4039-924D-AC090156D5DD}">
      <dgm:prSet phldrT="[Texto]"/>
      <dgm:spPr/>
      <dgm:t>
        <a:bodyPr/>
        <a:lstStyle/>
        <a:p>
          <a:r>
            <a:rPr lang="pt-BR" dirty="0" smtClean="0"/>
            <a:t>Infovia federal</a:t>
          </a:r>
          <a:endParaRPr lang="pt-BR" dirty="0"/>
        </a:p>
      </dgm:t>
    </dgm:pt>
    <dgm:pt modelId="{24CCADAB-9D8C-48DF-9C45-AB633630FAF2}" type="parTrans" cxnId="{D6326E35-B972-4B5A-81C2-161A9CFFC9AB}">
      <dgm:prSet/>
      <dgm:spPr/>
      <dgm:t>
        <a:bodyPr/>
        <a:lstStyle/>
        <a:p>
          <a:endParaRPr lang="pt-BR"/>
        </a:p>
      </dgm:t>
    </dgm:pt>
    <dgm:pt modelId="{A0734745-F571-4A19-8E9A-FFE3ECD6C95E}" type="sibTrans" cxnId="{D6326E35-B972-4B5A-81C2-161A9CFFC9AB}">
      <dgm:prSet/>
      <dgm:spPr/>
      <dgm:t>
        <a:bodyPr/>
        <a:lstStyle/>
        <a:p>
          <a:endParaRPr lang="pt-BR"/>
        </a:p>
      </dgm:t>
    </dgm:pt>
    <dgm:pt modelId="{DC490A3E-3E6F-48C9-BB8E-CB29792A4D22}">
      <dgm:prSet phldrT="[Texto]"/>
      <dgm:spPr/>
      <dgm:t>
        <a:bodyPr/>
        <a:lstStyle/>
        <a:p>
          <a:r>
            <a:rPr lang="pt-BR" dirty="0" smtClean="0"/>
            <a:t>CG</a:t>
          </a:r>
          <a:endParaRPr lang="pt-BR" dirty="0"/>
        </a:p>
      </dgm:t>
    </dgm:pt>
    <dgm:pt modelId="{77137AC8-52F8-4F43-9662-56FFE11A764C}" type="parTrans" cxnId="{E830EFB6-D545-4C69-925A-9A62D8AE1572}">
      <dgm:prSet/>
      <dgm:spPr/>
      <dgm:t>
        <a:bodyPr/>
        <a:lstStyle/>
        <a:p>
          <a:endParaRPr lang="pt-BR"/>
        </a:p>
      </dgm:t>
    </dgm:pt>
    <dgm:pt modelId="{EE8BB4DA-FA81-42F5-984A-4DCE378CE93A}" type="sibTrans" cxnId="{E830EFB6-D545-4C69-925A-9A62D8AE1572}">
      <dgm:prSet/>
      <dgm:spPr/>
      <dgm:t>
        <a:bodyPr/>
        <a:lstStyle/>
        <a:p>
          <a:endParaRPr lang="pt-BR"/>
        </a:p>
      </dgm:t>
    </dgm:pt>
    <dgm:pt modelId="{F128D3ED-6CD8-4AEF-8F4F-30BB432B060A}" type="pres">
      <dgm:prSet presAssocID="{E6E8413A-A0CF-45FF-AFC0-03AE21CA9D8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042F346-F921-49DE-BAE0-907814D71B47}" type="pres">
      <dgm:prSet presAssocID="{DC490A3E-3E6F-48C9-BB8E-CB29792A4D22}" presName="centerShape" presStyleLbl="node0" presStyleIdx="0" presStyleCnt="1" custLinFactNeighborX="361" custLinFactNeighborY="-6314"/>
      <dgm:spPr/>
      <dgm:t>
        <a:bodyPr/>
        <a:lstStyle/>
        <a:p>
          <a:endParaRPr lang="pt-BR"/>
        </a:p>
      </dgm:t>
    </dgm:pt>
    <dgm:pt modelId="{B258EB18-6015-4A08-9FA4-C177115DCD9F}" type="pres">
      <dgm:prSet presAssocID="{31BE6581-9490-4B5B-BE08-D1AF0DC700DD}" presName="node" presStyleLbl="node1" presStyleIdx="0" presStyleCnt="5" custScaleX="183145" custScaleY="18633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864212-4DE2-4BC2-9D35-34AD8436C5E8}" type="pres">
      <dgm:prSet presAssocID="{31BE6581-9490-4B5B-BE08-D1AF0DC700DD}" presName="dummy" presStyleCnt="0"/>
      <dgm:spPr/>
    </dgm:pt>
    <dgm:pt modelId="{1E624ECB-D1DD-4FA8-B113-B47C912FAA90}" type="pres">
      <dgm:prSet presAssocID="{04ACA52A-6E9A-4B65-B5B1-6B456A6DE236}" presName="sibTrans" presStyleLbl="sibTrans2D1" presStyleIdx="0" presStyleCnt="5"/>
      <dgm:spPr/>
      <dgm:t>
        <a:bodyPr/>
        <a:lstStyle/>
        <a:p>
          <a:endParaRPr lang="pt-BR"/>
        </a:p>
      </dgm:t>
    </dgm:pt>
    <dgm:pt modelId="{46239FF0-8530-48DD-BBCE-F0A047441502}" type="pres">
      <dgm:prSet presAssocID="{385396E6-B761-4039-924D-AC090156D5D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8239C19-F449-409C-A476-E3626C23EAAC}" type="pres">
      <dgm:prSet presAssocID="{385396E6-B761-4039-924D-AC090156D5DD}" presName="dummy" presStyleCnt="0"/>
      <dgm:spPr/>
    </dgm:pt>
    <dgm:pt modelId="{340B83A3-91B9-4417-954C-601CA0D99E62}" type="pres">
      <dgm:prSet presAssocID="{A0734745-F571-4A19-8E9A-FFE3ECD6C95E}" presName="sibTrans" presStyleLbl="sibTrans2D1" presStyleIdx="1" presStyleCnt="5"/>
      <dgm:spPr/>
      <dgm:t>
        <a:bodyPr/>
        <a:lstStyle/>
        <a:p>
          <a:endParaRPr lang="pt-BR"/>
        </a:p>
      </dgm:t>
    </dgm:pt>
    <dgm:pt modelId="{AF53D054-8D3A-4F88-8266-6EDC165A3097}" type="pres">
      <dgm:prSet presAssocID="{FAD7FCDD-E236-4945-B7B4-00DED89EB1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AF2394-C86A-4727-9F7E-DF5D13C27207}" type="pres">
      <dgm:prSet presAssocID="{FAD7FCDD-E236-4945-B7B4-00DED89EB14E}" presName="dummy" presStyleCnt="0"/>
      <dgm:spPr/>
    </dgm:pt>
    <dgm:pt modelId="{2376F398-BF39-4ABF-8A8B-DB10E13342DF}" type="pres">
      <dgm:prSet presAssocID="{69619381-4851-4BAD-BDDF-5C3BCAAE768C}" presName="sibTrans" presStyleLbl="sibTrans2D1" presStyleIdx="2" presStyleCnt="5"/>
      <dgm:spPr/>
      <dgm:t>
        <a:bodyPr/>
        <a:lstStyle/>
        <a:p>
          <a:endParaRPr lang="pt-BR"/>
        </a:p>
      </dgm:t>
    </dgm:pt>
    <dgm:pt modelId="{65558A0C-FA49-40FD-9B97-FB37C4E62FC8}" type="pres">
      <dgm:prSet presAssocID="{AE35302C-7956-448B-B62D-1D5DE417CF6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A2D79BF-3E84-4E9E-A5BB-AEDDE3A1787D}" type="pres">
      <dgm:prSet presAssocID="{AE35302C-7956-448B-B62D-1D5DE417CF69}" presName="dummy" presStyleCnt="0"/>
      <dgm:spPr/>
    </dgm:pt>
    <dgm:pt modelId="{11428E64-38AB-48E6-B45F-40CB97321D40}" type="pres">
      <dgm:prSet presAssocID="{25FFC7CC-3E5D-4C93-B3E1-4670ECBDC0AD}" presName="sibTrans" presStyleLbl="sibTrans2D1" presStyleIdx="3" presStyleCnt="5"/>
      <dgm:spPr/>
      <dgm:t>
        <a:bodyPr/>
        <a:lstStyle/>
        <a:p>
          <a:endParaRPr lang="pt-BR"/>
        </a:p>
      </dgm:t>
    </dgm:pt>
    <dgm:pt modelId="{4A7CCA8E-8CF8-4C34-B46A-F995457C6390}" type="pres">
      <dgm:prSet presAssocID="{2483B9D1-0913-4C1E-8D70-063C7569DC0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9F70F1-AB05-4E91-B565-1A15DE327C47}" type="pres">
      <dgm:prSet presAssocID="{2483B9D1-0913-4C1E-8D70-063C7569DC0C}" presName="dummy" presStyleCnt="0"/>
      <dgm:spPr/>
    </dgm:pt>
    <dgm:pt modelId="{BD8CC8D6-9023-4112-A00A-A9C9B7654A90}" type="pres">
      <dgm:prSet presAssocID="{E7A0F180-1D61-4670-8FD7-F2E3E775C319}" presName="sibTrans" presStyleLbl="sibTrans2D1" presStyleIdx="4" presStyleCnt="5"/>
      <dgm:spPr/>
      <dgm:t>
        <a:bodyPr/>
        <a:lstStyle/>
        <a:p>
          <a:endParaRPr lang="pt-BR"/>
        </a:p>
      </dgm:t>
    </dgm:pt>
  </dgm:ptLst>
  <dgm:cxnLst>
    <dgm:cxn modelId="{566D3CF7-D653-4ABA-9CF3-129EE12AADFE}" type="presOf" srcId="{25FFC7CC-3E5D-4C93-B3E1-4670ECBDC0AD}" destId="{11428E64-38AB-48E6-B45F-40CB97321D40}" srcOrd="0" destOrd="0" presId="urn:microsoft.com/office/officeart/2005/8/layout/radial6"/>
    <dgm:cxn modelId="{6ACC8F35-87A8-4C2D-85C2-4125CFE1A3B0}" type="presOf" srcId="{DC490A3E-3E6F-48C9-BB8E-CB29792A4D22}" destId="{9042F346-F921-49DE-BAE0-907814D71B47}" srcOrd="0" destOrd="0" presId="urn:microsoft.com/office/officeart/2005/8/layout/radial6"/>
    <dgm:cxn modelId="{E5F2F949-647B-4B18-BFDE-96E8866927CC}" type="presOf" srcId="{AE35302C-7956-448B-B62D-1D5DE417CF69}" destId="{65558A0C-FA49-40FD-9B97-FB37C4E62FC8}" srcOrd="0" destOrd="0" presId="urn:microsoft.com/office/officeart/2005/8/layout/radial6"/>
    <dgm:cxn modelId="{2B9C39CB-857D-4374-9793-C31BA14C7365}" srcId="{DC490A3E-3E6F-48C9-BB8E-CB29792A4D22}" destId="{31BE6581-9490-4B5B-BE08-D1AF0DC700DD}" srcOrd="0" destOrd="0" parTransId="{3C634121-C218-4A3B-BC68-E9253A491092}" sibTransId="{04ACA52A-6E9A-4B65-B5B1-6B456A6DE236}"/>
    <dgm:cxn modelId="{76E4C61C-490B-43FB-971C-74940E67AAB1}" type="presOf" srcId="{E6E8413A-A0CF-45FF-AFC0-03AE21CA9D83}" destId="{F128D3ED-6CD8-4AEF-8F4F-30BB432B060A}" srcOrd="0" destOrd="0" presId="urn:microsoft.com/office/officeart/2005/8/layout/radial6"/>
    <dgm:cxn modelId="{B7BB2023-04BB-48EB-BA8B-ABE829FFD2B0}" srcId="{DC490A3E-3E6F-48C9-BB8E-CB29792A4D22}" destId="{AE35302C-7956-448B-B62D-1D5DE417CF69}" srcOrd="3" destOrd="0" parTransId="{50B5DE7C-B06A-421A-83F8-309450610832}" sibTransId="{25FFC7CC-3E5D-4C93-B3E1-4670ECBDC0AD}"/>
    <dgm:cxn modelId="{733B2CC5-5AC7-4DCA-8BD9-D08A48ECA898}" type="presOf" srcId="{385396E6-B761-4039-924D-AC090156D5DD}" destId="{46239FF0-8530-48DD-BBCE-F0A047441502}" srcOrd="0" destOrd="0" presId="urn:microsoft.com/office/officeart/2005/8/layout/radial6"/>
    <dgm:cxn modelId="{A518F04C-AD8E-4413-A992-67B096968531}" type="presOf" srcId="{2483B9D1-0913-4C1E-8D70-063C7569DC0C}" destId="{4A7CCA8E-8CF8-4C34-B46A-F995457C6390}" srcOrd="0" destOrd="0" presId="urn:microsoft.com/office/officeart/2005/8/layout/radial6"/>
    <dgm:cxn modelId="{E830EFB6-D545-4C69-925A-9A62D8AE1572}" srcId="{E6E8413A-A0CF-45FF-AFC0-03AE21CA9D83}" destId="{DC490A3E-3E6F-48C9-BB8E-CB29792A4D22}" srcOrd="0" destOrd="0" parTransId="{77137AC8-52F8-4F43-9662-56FFE11A764C}" sibTransId="{EE8BB4DA-FA81-42F5-984A-4DCE378CE93A}"/>
    <dgm:cxn modelId="{EA00047D-FE98-4EBC-A90A-8D15BAF0BFF6}" type="presOf" srcId="{31BE6581-9490-4B5B-BE08-D1AF0DC700DD}" destId="{B258EB18-6015-4A08-9FA4-C177115DCD9F}" srcOrd="0" destOrd="0" presId="urn:microsoft.com/office/officeart/2005/8/layout/radial6"/>
    <dgm:cxn modelId="{0C5E778B-337B-4769-AA05-0D2D29399B7B}" type="presOf" srcId="{FAD7FCDD-E236-4945-B7B4-00DED89EB14E}" destId="{AF53D054-8D3A-4F88-8266-6EDC165A3097}" srcOrd="0" destOrd="0" presId="urn:microsoft.com/office/officeart/2005/8/layout/radial6"/>
    <dgm:cxn modelId="{335F0117-15C0-403B-A642-437D6AF25F8C}" type="presOf" srcId="{04ACA52A-6E9A-4B65-B5B1-6B456A6DE236}" destId="{1E624ECB-D1DD-4FA8-B113-B47C912FAA90}" srcOrd="0" destOrd="0" presId="urn:microsoft.com/office/officeart/2005/8/layout/radial6"/>
    <dgm:cxn modelId="{D6326E35-B972-4B5A-81C2-161A9CFFC9AB}" srcId="{DC490A3E-3E6F-48C9-BB8E-CB29792A4D22}" destId="{385396E6-B761-4039-924D-AC090156D5DD}" srcOrd="1" destOrd="0" parTransId="{24CCADAB-9D8C-48DF-9C45-AB633630FAF2}" sibTransId="{A0734745-F571-4A19-8E9A-FFE3ECD6C95E}"/>
    <dgm:cxn modelId="{9357C64C-3545-42F9-B7AF-739E26983171}" type="presOf" srcId="{A0734745-F571-4A19-8E9A-FFE3ECD6C95E}" destId="{340B83A3-91B9-4417-954C-601CA0D99E62}" srcOrd="0" destOrd="0" presId="urn:microsoft.com/office/officeart/2005/8/layout/radial6"/>
    <dgm:cxn modelId="{D2D2B2D5-988F-4353-91D4-E0920AB67692}" type="presOf" srcId="{E7A0F180-1D61-4670-8FD7-F2E3E775C319}" destId="{BD8CC8D6-9023-4112-A00A-A9C9B7654A90}" srcOrd="0" destOrd="0" presId="urn:microsoft.com/office/officeart/2005/8/layout/radial6"/>
    <dgm:cxn modelId="{270CF32A-2842-419D-8F09-4FDBB0A6AF4E}" srcId="{DC490A3E-3E6F-48C9-BB8E-CB29792A4D22}" destId="{2483B9D1-0913-4C1E-8D70-063C7569DC0C}" srcOrd="4" destOrd="0" parTransId="{AF858C09-26C9-4F5B-A36A-94FFA8835704}" sibTransId="{E7A0F180-1D61-4670-8FD7-F2E3E775C319}"/>
    <dgm:cxn modelId="{6389FED2-543B-48B5-AEE9-30F23EAF3E34}" type="presOf" srcId="{69619381-4851-4BAD-BDDF-5C3BCAAE768C}" destId="{2376F398-BF39-4ABF-8A8B-DB10E13342DF}" srcOrd="0" destOrd="0" presId="urn:microsoft.com/office/officeart/2005/8/layout/radial6"/>
    <dgm:cxn modelId="{71E4DE95-EE22-440B-BD39-A542E81E44CD}" srcId="{DC490A3E-3E6F-48C9-BB8E-CB29792A4D22}" destId="{FAD7FCDD-E236-4945-B7B4-00DED89EB14E}" srcOrd="2" destOrd="0" parTransId="{DEF14DE8-61A2-42D5-A6AB-63C171E5ED13}" sibTransId="{69619381-4851-4BAD-BDDF-5C3BCAAE768C}"/>
    <dgm:cxn modelId="{35FC36C7-E9C2-49C0-B03F-823C98121F70}" type="presParOf" srcId="{F128D3ED-6CD8-4AEF-8F4F-30BB432B060A}" destId="{9042F346-F921-49DE-BAE0-907814D71B47}" srcOrd="0" destOrd="0" presId="urn:microsoft.com/office/officeart/2005/8/layout/radial6"/>
    <dgm:cxn modelId="{528489D1-9A23-4E25-B93C-D44913A7C4AC}" type="presParOf" srcId="{F128D3ED-6CD8-4AEF-8F4F-30BB432B060A}" destId="{B258EB18-6015-4A08-9FA4-C177115DCD9F}" srcOrd="1" destOrd="0" presId="urn:microsoft.com/office/officeart/2005/8/layout/radial6"/>
    <dgm:cxn modelId="{F204AC66-95C7-4CB5-B5A3-1BC10C44A04A}" type="presParOf" srcId="{F128D3ED-6CD8-4AEF-8F4F-30BB432B060A}" destId="{37864212-4DE2-4BC2-9D35-34AD8436C5E8}" srcOrd="2" destOrd="0" presId="urn:microsoft.com/office/officeart/2005/8/layout/radial6"/>
    <dgm:cxn modelId="{AF5194ED-5BC5-4F5F-8C8B-C3A82B5C1BF7}" type="presParOf" srcId="{F128D3ED-6CD8-4AEF-8F4F-30BB432B060A}" destId="{1E624ECB-D1DD-4FA8-B113-B47C912FAA90}" srcOrd="3" destOrd="0" presId="urn:microsoft.com/office/officeart/2005/8/layout/radial6"/>
    <dgm:cxn modelId="{7E2DB976-E540-449C-9C20-CF5CE22B9808}" type="presParOf" srcId="{F128D3ED-6CD8-4AEF-8F4F-30BB432B060A}" destId="{46239FF0-8530-48DD-BBCE-F0A047441502}" srcOrd="4" destOrd="0" presId="urn:microsoft.com/office/officeart/2005/8/layout/radial6"/>
    <dgm:cxn modelId="{13A31572-0D76-45FF-81F4-64EB9CDAC107}" type="presParOf" srcId="{F128D3ED-6CD8-4AEF-8F4F-30BB432B060A}" destId="{E8239C19-F449-409C-A476-E3626C23EAAC}" srcOrd="5" destOrd="0" presId="urn:microsoft.com/office/officeart/2005/8/layout/radial6"/>
    <dgm:cxn modelId="{B5F01201-553E-4230-8F67-2ABF20B1D548}" type="presParOf" srcId="{F128D3ED-6CD8-4AEF-8F4F-30BB432B060A}" destId="{340B83A3-91B9-4417-954C-601CA0D99E62}" srcOrd="6" destOrd="0" presId="urn:microsoft.com/office/officeart/2005/8/layout/radial6"/>
    <dgm:cxn modelId="{C2ECD167-3567-418E-B096-C6C810CAA2D4}" type="presParOf" srcId="{F128D3ED-6CD8-4AEF-8F4F-30BB432B060A}" destId="{AF53D054-8D3A-4F88-8266-6EDC165A3097}" srcOrd="7" destOrd="0" presId="urn:microsoft.com/office/officeart/2005/8/layout/radial6"/>
    <dgm:cxn modelId="{06757197-7848-48C8-B1AA-731A18F1355B}" type="presParOf" srcId="{F128D3ED-6CD8-4AEF-8F4F-30BB432B060A}" destId="{25AF2394-C86A-4727-9F7E-DF5D13C27207}" srcOrd="8" destOrd="0" presId="urn:microsoft.com/office/officeart/2005/8/layout/radial6"/>
    <dgm:cxn modelId="{42D06CC3-CDA6-4C5D-8255-BDC2503D7EE4}" type="presParOf" srcId="{F128D3ED-6CD8-4AEF-8F4F-30BB432B060A}" destId="{2376F398-BF39-4ABF-8A8B-DB10E13342DF}" srcOrd="9" destOrd="0" presId="urn:microsoft.com/office/officeart/2005/8/layout/radial6"/>
    <dgm:cxn modelId="{56A11129-179C-4085-8ECB-08685199B459}" type="presParOf" srcId="{F128D3ED-6CD8-4AEF-8F4F-30BB432B060A}" destId="{65558A0C-FA49-40FD-9B97-FB37C4E62FC8}" srcOrd="10" destOrd="0" presId="urn:microsoft.com/office/officeart/2005/8/layout/radial6"/>
    <dgm:cxn modelId="{7F4A9623-B320-42EA-89D2-D47D6D6E5F04}" type="presParOf" srcId="{F128D3ED-6CD8-4AEF-8F4F-30BB432B060A}" destId="{0A2D79BF-3E84-4E9E-A5BB-AEDDE3A1787D}" srcOrd="11" destOrd="0" presId="urn:microsoft.com/office/officeart/2005/8/layout/radial6"/>
    <dgm:cxn modelId="{BE37D3EC-2476-433A-8BF4-350F624585F0}" type="presParOf" srcId="{F128D3ED-6CD8-4AEF-8F4F-30BB432B060A}" destId="{11428E64-38AB-48E6-B45F-40CB97321D40}" srcOrd="12" destOrd="0" presId="urn:microsoft.com/office/officeart/2005/8/layout/radial6"/>
    <dgm:cxn modelId="{6EE6D27B-6608-4CDC-9B16-C310E29FED4A}" type="presParOf" srcId="{F128D3ED-6CD8-4AEF-8F4F-30BB432B060A}" destId="{4A7CCA8E-8CF8-4C34-B46A-F995457C6390}" srcOrd="13" destOrd="0" presId="urn:microsoft.com/office/officeart/2005/8/layout/radial6"/>
    <dgm:cxn modelId="{4C577367-6AF9-48BC-BF3F-10EDA13EA921}" type="presParOf" srcId="{F128D3ED-6CD8-4AEF-8F4F-30BB432B060A}" destId="{779F70F1-AB05-4E91-B565-1A15DE327C47}" srcOrd="14" destOrd="0" presId="urn:microsoft.com/office/officeart/2005/8/layout/radial6"/>
    <dgm:cxn modelId="{34FB0CF1-2CAD-47EB-9D6D-F5237F5DA6BC}" type="presParOf" srcId="{F128D3ED-6CD8-4AEF-8F4F-30BB432B060A}" destId="{BD8CC8D6-9023-4112-A00A-A9C9B7654A90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55AFAA-28AC-4F97-9C8A-E8DB2A78A96E}" type="doc">
      <dgm:prSet loTypeId="urn:microsoft.com/office/officeart/2005/8/layout/balance1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44C2976B-D6F6-40FA-8F8E-03AC99DF7DD7}">
      <dgm:prSet phldrT="[Texto]"/>
      <dgm:spPr/>
      <dgm:t>
        <a:bodyPr/>
        <a:lstStyle/>
        <a:p>
          <a:r>
            <a:rPr lang="pt-BR" dirty="0" smtClean="0"/>
            <a:t>Permuta de infraestrutura (fibra, passagem, etc.)</a:t>
          </a:r>
          <a:endParaRPr lang="pt-BR" dirty="0"/>
        </a:p>
      </dgm:t>
    </dgm:pt>
    <dgm:pt modelId="{B2561BF4-2D8A-4A4B-A94B-35B3CAF6C416}" type="parTrans" cxnId="{A4ED06E0-E68E-48C4-B18C-E48EAE8CEE3D}">
      <dgm:prSet/>
      <dgm:spPr/>
      <dgm:t>
        <a:bodyPr/>
        <a:lstStyle/>
        <a:p>
          <a:endParaRPr lang="pt-BR"/>
        </a:p>
      </dgm:t>
    </dgm:pt>
    <dgm:pt modelId="{4ADA0B30-8DBF-4AE6-A0B2-D2B3A2C5AD1F}" type="sibTrans" cxnId="{A4ED06E0-E68E-48C4-B18C-E48EAE8CEE3D}">
      <dgm:prSet/>
      <dgm:spPr/>
      <dgm:t>
        <a:bodyPr/>
        <a:lstStyle/>
        <a:p>
          <a:endParaRPr lang="pt-BR"/>
        </a:p>
      </dgm:t>
    </dgm:pt>
    <dgm:pt modelId="{0CC852A4-225B-4F6B-BFE7-1979AB70A287}">
      <dgm:prSet/>
      <dgm:spPr/>
      <dgm:t>
        <a:bodyPr/>
        <a:lstStyle/>
        <a:p>
          <a:r>
            <a:rPr lang="pt-BR" dirty="0" smtClean="0"/>
            <a:t>Fortalecimento da Redecomep local</a:t>
          </a:r>
        </a:p>
      </dgm:t>
    </dgm:pt>
    <dgm:pt modelId="{0FD09A50-43A4-4703-95CB-09B2D5A27118}" type="parTrans" cxnId="{5B431CBD-4CE4-47EC-93E5-869842906DC8}">
      <dgm:prSet/>
      <dgm:spPr/>
      <dgm:t>
        <a:bodyPr/>
        <a:lstStyle/>
        <a:p>
          <a:endParaRPr lang="pt-BR"/>
        </a:p>
      </dgm:t>
    </dgm:pt>
    <dgm:pt modelId="{F7BF4437-BBFF-47DB-A4DC-3807C2A000E6}" type="sibTrans" cxnId="{5B431CBD-4CE4-47EC-93E5-869842906DC8}">
      <dgm:prSet/>
      <dgm:spPr/>
      <dgm:t>
        <a:bodyPr/>
        <a:lstStyle/>
        <a:p>
          <a:endParaRPr lang="pt-BR"/>
        </a:p>
      </dgm:t>
    </dgm:pt>
    <dgm:pt modelId="{4EABE83C-85B4-4ED7-961B-97F830DED689}">
      <dgm:prSet/>
      <dgm:spPr/>
      <dgm:t>
        <a:bodyPr/>
        <a:lstStyle/>
        <a:p>
          <a:r>
            <a:rPr lang="pt-BR" dirty="0" smtClean="0"/>
            <a:t>Maior interação das IPEs com os governos</a:t>
          </a:r>
        </a:p>
      </dgm:t>
    </dgm:pt>
    <dgm:pt modelId="{9555F512-0830-4398-B9C1-2B5CA7E448C5}" type="parTrans" cxnId="{9B8E9467-E900-477C-AD01-2B751BDA8FA0}">
      <dgm:prSet/>
      <dgm:spPr/>
      <dgm:t>
        <a:bodyPr/>
        <a:lstStyle/>
        <a:p>
          <a:endParaRPr lang="pt-BR"/>
        </a:p>
      </dgm:t>
    </dgm:pt>
    <dgm:pt modelId="{2AEF8191-2D88-4FD2-8978-C5BF90F8EB6F}" type="sibTrans" cxnId="{9B8E9467-E900-477C-AD01-2B751BDA8FA0}">
      <dgm:prSet/>
      <dgm:spPr/>
      <dgm:t>
        <a:bodyPr/>
        <a:lstStyle/>
        <a:p>
          <a:endParaRPr lang="pt-BR"/>
        </a:p>
      </dgm:t>
    </dgm:pt>
    <dgm:pt modelId="{CF7463AA-51C6-4F61-AB33-CD6C08D95670}">
      <dgm:prSet/>
      <dgm:spPr/>
      <dgm:t>
        <a:bodyPr/>
        <a:lstStyle/>
        <a:p>
          <a:r>
            <a:rPr lang="pt-BR" dirty="0" smtClean="0"/>
            <a:t>Apoio às ações públicas locais</a:t>
          </a:r>
        </a:p>
      </dgm:t>
    </dgm:pt>
    <dgm:pt modelId="{A8CBEA0E-C298-4F0D-821C-44E8D2FFFBD3}" type="parTrans" cxnId="{44A48AEA-F38A-49F8-A9D8-1CCC812AB3A2}">
      <dgm:prSet/>
      <dgm:spPr/>
      <dgm:t>
        <a:bodyPr/>
        <a:lstStyle/>
        <a:p>
          <a:endParaRPr lang="pt-BR"/>
        </a:p>
      </dgm:t>
    </dgm:pt>
    <dgm:pt modelId="{A59C9A51-5EE4-4457-9A1E-E10027E47C3F}" type="sibTrans" cxnId="{44A48AEA-F38A-49F8-A9D8-1CCC812AB3A2}">
      <dgm:prSet/>
      <dgm:spPr/>
      <dgm:t>
        <a:bodyPr/>
        <a:lstStyle/>
        <a:p>
          <a:endParaRPr lang="pt-BR"/>
        </a:p>
      </dgm:t>
    </dgm:pt>
    <dgm:pt modelId="{7E7FC02F-C091-4A94-B50D-92E33C31F723}">
      <dgm:prSet/>
      <dgm:spPr/>
      <dgm:t>
        <a:bodyPr/>
        <a:lstStyle/>
        <a:p>
          <a:r>
            <a:rPr lang="pt-BR" dirty="0" smtClean="0"/>
            <a:t>Colaboração na diminuição do custeio por instituição</a:t>
          </a:r>
          <a:endParaRPr lang="pt-BR" dirty="0"/>
        </a:p>
      </dgm:t>
    </dgm:pt>
    <dgm:pt modelId="{6EDCA224-98A9-4DDE-BA02-113256BED236}" type="parTrans" cxnId="{2B71BC75-B53F-4416-98A9-E26EE5558F2D}">
      <dgm:prSet/>
      <dgm:spPr/>
      <dgm:t>
        <a:bodyPr/>
        <a:lstStyle/>
        <a:p>
          <a:endParaRPr lang="pt-BR"/>
        </a:p>
      </dgm:t>
    </dgm:pt>
    <dgm:pt modelId="{2CC30D02-9FF2-435F-92CA-B2F4C20B1053}" type="sibTrans" cxnId="{2B71BC75-B53F-4416-98A9-E26EE5558F2D}">
      <dgm:prSet/>
      <dgm:spPr/>
      <dgm:t>
        <a:bodyPr/>
        <a:lstStyle/>
        <a:p>
          <a:endParaRPr lang="pt-BR"/>
        </a:p>
      </dgm:t>
    </dgm:pt>
    <dgm:pt modelId="{A97A2D3C-51F0-42AB-B7F7-0B52B946FD49}">
      <dgm:prSet/>
      <dgm:spPr/>
      <dgm:t>
        <a:bodyPr/>
        <a:lstStyle/>
        <a:p>
          <a:r>
            <a:rPr lang="pt-BR" dirty="0" smtClean="0"/>
            <a:t>Ampliação do alcance da rede</a:t>
          </a:r>
          <a:endParaRPr lang="pt-BR" dirty="0"/>
        </a:p>
      </dgm:t>
    </dgm:pt>
    <dgm:pt modelId="{30AE63B8-5F29-4C9C-9EFF-A43FD340F46F}" type="parTrans" cxnId="{B802E27B-D872-40CD-89AC-659957A08000}">
      <dgm:prSet/>
      <dgm:spPr/>
      <dgm:t>
        <a:bodyPr/>
        <a:lstStyle/>
        <a:p>
          <a:endParaRPr lang="pt-BR"/>
        </a:p>
      </dgm:t>
    </dgm:pt>
    <dgm:pt modelId="{9D43C683-BFC0-4CBE-8651-DE255A17C308}" type="sibTrans" cxnId="{B802E27B-D872-40CD-89AC-659957A08000}">
      <dgm:prSet/>
      <dgm:spPr/>
      <dgm:t>
        <a:bodyPr/>
        <a:lstStyle/>
        <a:p>
          <a:endParaRPr lang="pt-BR"/>
        </a:p>
      </dgm:t>
    </dgm:pt>
    <dgm:pt modelId="{42DF70CB-88B1-4EDC-AE68-7C21A35E5951}" type="pres">
      <dgm:prSet presAssocID="{F655AFAA-28AC-4F97-9C8A-E8DB2A78A96E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E8A547F-F992-46EA-991C-76163DCCF289}" type="pres">
      <dgm:prSet presAssocID="{F655AFAA-28AC-4F97-9C8A-E8DB2A78A96E}" presName="dummyMaxCanvas" presStyleCnt="0"/>
      <dgm:spPr/>
    </dgm:pt>
    <dgm:pt modelId="{231A8DCE-6E87-41DA-8DF7-698B33305EF8}" type="pres">
      <dgm:prSet presAssocID="{F655AFAA-28AC-4F97-9C8A-E8DB2A78A96E}" presName="parentComposite" presStyleCnt="0"/>
      <dgm:spPr/>
    </dgm:pt>
    <dgm:pt modelId="{217524DE-0896-49F6-93BA-B2422EAD50B7}" type="pres">
      <dgm:prSet presAssocID="{F655AFAA-28AC-4F97-9C8A-E8DB2A78A96E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8D666BBE-2FDB-40AA-AFC0-CE1C24DC92AA}" type="pres">
      <dgm:prSet presAssocID="{F655AFAA-28AC-4F97-9C8A-E8DB2A78A96E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530455A5-A2FD-4C25-89DD-0D5E2D0C30E1}" type="pres">
      <dgm:prSet presAssocID="{F655AFAA-28AC-4F97-9C8A-E8DB2A78A96E}" presName="childrenComposite" presStyleCnt="0"/>
      <dgm:spPr/>
    </dgm:pt>
    <dgm:pt modelId="{361A8996-0EBD-486F-B6C7-3F941FDC2877}" type="pres">
      <dgm:prSet presAssocID="{F655AFAA-28AC-4F97-9C8A-E8DB2A78A96E}" presName="dummyMaxCanvas_ChildArea" presStyleCnt="0"/>
      <dgm:spPr/>
    </dgm:pt>
    <dgm:pt modelId="{9947B5E3-6558-4E5E-8FC8-B5C6913AFFD4}" type="pres">
      <dgm:prSet presAssocID="{F655AFAA-28AC-4F97-9C8A-E8DB2A78A96E}" presName="fulcrum" presStyleLbl="alignAccFollowNode1" presStyleIdx="2" presStyleCnt="4"/>
      <dgm:spPr/>
    </dgm:pt>
    <dgm:pt modelId="{D04DDE77-8857-4931-8F2C-6396C7B76EC8}" type="pres">
      <dgm:prSet presAssocID="{F655AFAA-28AC-4F97-9C8A-E8DB2A78A96E}" presName="balance_22" presStyleLbl="alignAccFollowNode1" presStyleIdx="3" presStyleCnt="4">
        <dgm:presLayoutVars>
          <dgm:bulletEnabled val="1"/>
        </dgm:presLayoutVars>
      </dgm:prSet>
      <dgm:spPr/>
    </dgm:pt>
    <dgm:pt modelId="{A97F4E6B-29D6-4E79-AAFA-16D8135CD277}" type="pres">
      <dgm:prSet presAssocID="{F655AFAA-28AC-4F97-9C8A-E8DB2A78A96E}" presName="right_22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F36E604-87F7-4CB1-AD09-993CC4D7D884}" type="pres">
      <dgm:prSet presAssocID="{F655AFAA-28AC-4F97-9C8A-E8DB2A78A96E}" presName="right_22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0029CE-79D8-4BA6-A0F0-E945464648EE}" type="pres">
      <dgm:prSet presAssocID="{F655AFAA-28AC-4F97-9C8A-E8DB2A78A96E}" presName="left_22_1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9515938-FC0F-455A-A231-C3CEE6174898}" type="pres">
      <dgm:prSet presAssocID="{F655AFAA-28AC-4F97-9C8A-E8DB2A78A96E}" presName="left_22_2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B71BC75-B53F-4416-98A9-E26EE5558F2D}" srcId="{44C2976B-D6F6-40FA-8F8E-03AC99DF7DD7}" destId="{7E7FC02F-C091-4A94-B50D-92E33C31F723}" srcOrd="0" destOrd="0" parTransId="{6EDCA224-98A9-4DDE-BA02-113256BED236}" sibTransId="{2CC30D02-9FF2-435F-92CA-B2F4C20B1053}"/>
    <dgm:cxn modelId="{0E8F3C5E-6A64-4502-92C6-39477F7F1C9B}" type="presOf" srcId="{F655AFAA-28AC-4F97-9C8A-E8DB2A78A96E}" destId="{42DF70CB-88B1-4EDC-AE68-7C21A35E5951}" srcOrd="0" destOrd="0" presId="urn:microsoft.com/office/officeart/2005/8/layout/balance1"/>
    <dgm:cxn modelId="{74F5B43D-17BF-4357-B0B1-EFE58D2D68BF}" type="presOf" srcId="{0CC852A4-225B-4F6B-BFE7-1979AB70A287}" destId="{8D666BBE-2FDB-40AA-AFC0-CE1C24DC92AA}" srcOrd="0" destOrd="0" presId="urn:microsoft.com/office/officeart/2005/8/layout/balance1"/>
    <dgm:cxn modelId="{0AB7E347-F7DD-4CC7-83BE-0A66E50AC767}" type="presOf" srcId="{44C2976B-D6F6-40FA-8F8E-03AC99DF7DD7}" destId="{217524DE-0896-49F6-93BA-B2422EAD50B7}" srcOrd="0" destOrd="0" presId="urn:microsoft.com/office/officeart/2005/8/layout/balance1"/>
    <dgm:cxn modelId="{5B431CBD-4CE4-47EC-93E5-869842906DC8}" srcId="{F655AFAA-28AC-4F97-9C8A-E8DB2A78A96E}" destId="{0CC852A4-225B-4F6B-BFE7-1979AB70A287}" srcOrd="1" destOrd="0" parTransId="{0FD09A50-43A4-4703-95CB-09B2D5A27118}" sibTransId="{F7BF4437-BBFF-47DB-A4DC-3807C2A000E6}"/>
    <dgm:cxn modelId="{9B8E9467-E900-477C-AD01-2B751BDA8FA0}" srcId="{0CC852A4-225B-4F6B-BFE7-1979AB70A287}" destId="{4EABE83C-85B4-4ED7-961B-97F830DED689}" srcOrd="0" destOrd="0" parTransId="{9555F512-0830-4398-B9C1-2B5CA7E448C5}" sibTransId="{2AEF8191-2D88-4FD2-8978-C5BF90F8EB6F}"/>
    <dgm:cxn modelId="{F256952C-DEC1-4064-AE55-6A0660E887CF}" type="presOf" srcId="{A97A2D3C-51F0-42AB-B7F7-0B52B946FD49}" destId="{F9515938-FC0F-455A-A231-C3CEE6174898}" srcOrd="0" destOrd="0" presId="urn:microsoft.com/office/officeart/2005/8/layout/balance1"/>
    <dgm:cxn modelId="{0E3D246A-CC3C-44D2-B9E9-1B663F3F9F8E}" type="presOf" srcId="{4EABE83C-85B4-4ED7-961B-97F830DED689}" destId="{A97F4E6B-29D6-4E79-AAFA-16D8135CD277}" srcOrd="0" destOrd="0" presId="urn:microsoft.com/office/officeart/2005/8/layout/balance1"/>
    <dgm:cxn modelId="{B802E27B-D872-40CD-89AC-659957A08000}" srcId="{44C2976B-D6F6-40FA-8F8E-03AC99DF7DD7}" destId="{A97A2D3C-51F0-42AB-B7F7-0B52B946FD49}" srcOrd="1" destOrd="0" parTransId="{30AE63B8-5F29-4C9C-9EFF-A43FD340F46F}" sibTransId="{9D43C683-BFC0-4CBE-8651-DE255A17C308}"/>
    <dgm:cxn modelId="{06715A4F-C214-4E51-8E4C-625EDFF088FA}" type="presOf" srcId="{7E7FC02F-C091-4A94-B50D-92E33C31F723}" destId="{330029CE-79D8-4BA6-A0F0-E945464648EE}" srcOrd="0" destOrd="0" presId="urn:microsoft.com/office/officeart/2005/8/layout/balance1"/>
    <dgm:cxn modelId="{44A48AEA-F38A-49F8-A9D8-1CCC812AB3A2}" srcId="{0CC852A4-225B-4F6B-BFE7-1979AB70A287}" destId="{CF7463AA-51C6-4F61-AB33-CD6C08D95670}" srcOrd="1" destOrd="0" parTransId="{A8CBEA0E-C298-4F0D-821C-44E8D2FFFBD3}" sibTransId="{A59C9A51-5EE4-4457-9A1E-E10027E47C3F}"/>
    <dgm:cxn modelId="{4ECB493F-2310-4532-A23F-725EA09BBD8C}" type="presOf" srcId="{CF7463AA-51C6-4F61-AB33-CD6C08D95670}" destId="{0F36E604-87F7-4CB1-AD09-993CC4D7D884}" srcOrd="0" destOrd="0" presId="urn:microsoft.com/office/officeart/2005/8/layout/balance1"/>
    <dgm:cxn modelId="{A4ED06E0-E68E-48C4-B18C-E48EAE8CEE3D}" srcId="{F655AFAA-28AC-4F97-9C8A-E8DB2A78A96E}" destId="{44C2976B-D6F6-40FA-8F8E-03AC99DF7DD7}" srcOrd="0" destOrd="0" parTransId="{B2561BF4-2D8A-4A4B-A94B-35B3CAF6C416}" sibTransId="{4ADA0B30-8DBF-4AE6-A0B2-D2B3A2C5AD1F}"/>
    <dgm:cxn modelId="{707FF5C9-3783-4A38-A63E-D93FF23FBD02}" type="presParOf" srcId="{42DF70CB-88B1-4EDC-AE68-7C21A35E5951}" destId="{CE8A547F-F992-46EA-991C-76163DCCF289}" srcOrd="0" destOrd="0" presId="urn:microsoft.com/office/officeart/2005/8/layout/balance1"/>
    <dgm:cxn modelId="{CDBB8EE1-3E94-401D-9BA6-49A077F62FA1}" type="presParOf" srcId="{42DF70CB-88B1-4EDC-AE68-7C21A35E5951}" destId="{231A8DCE-6E87-41DA-8DF7-698B33305EF8}" srcOrd="1" destOrd="0" presId="urn:microsoft.com/office/officeart/2005/8/layout/balance1"/>
    <dgm:cxn modelId="{FB87EFDA-82A7-44C5-AB29-8FE32F779A94}" type="presParOf" srcId="{231A8DCE-6E87-41DA-8DF7-698B33305EF8}" destId="{217524DE-0896-49F6-93BA-B2422EAD50B7}" srcOrd="0" destOrd="0" presId="urn:microsoft.com/office/officeart/2005/8/layout/balance1"/>
    <dgm:cxn modelId="{367D04F1-4F36-439C-BBB7-DC778EBE1C78}" type="presParOf" srcId="{231A8DCE-6E87-41DA-8DF7-698B33305EF8}" destId="{8D666BBE-2FDB-40AA-AFC0-CE1C24DC92AA}" srcOrd="1" destOrd="0" presId="urn:microsoft.com/office/officeart/2005/8/layout/balance1"/>
    <dgm:cxn modelId="{C6D6E8A8-C929-4D61-8E02-0A5158D9D76C}" type="presParOf" srcId="{42DF70CB-88B1-4EDC-AE68-7C21A35E5951}" destId="{530455A5-A2FD-4C25-89DD-0D5E2D0C30E1}" srcOrd="2" destOrd="0" presId="urn:microsoft.com/office/officeart/2005/8/layout/balance1"/>
    <dgm:cxn modelId="{0464FAC3-7A2F-4D80-9767-EE6ACC3976C3}" type="presParOf" srcId="{530455A5-A2FD-4C25-89DD-0D5E2D0C30E1}" destId="{361A8996-0EBD-486F-B6C7-3F941FDC2877}" srcOrd="0" destOrd="0" presId="urn:microsoft.com/office/officeart/2005/8/layout/balance1"/>
    <dgm:cxn modelId="{0B2D5178-BDA0-4B1A-9605-7C865841B497}" type="presParOf" srcId="{530455A5-A2FD-4C25-89DD-0D5E2D0C30E1}" destId="{9947B5E3-6558-4E5E-8FC8-B5C6913AFFD4}" srcOrd="1" destOrd="0" presId="urn:microsoft.com/office/officeart/2005/8/layout/balance1"/>
    <dgm:cxn modelId="{DD2F1036-A870-408E-82BA-B9E4FB70C3B5}" type="presParOf" srcId="{530455A5-A2FD-4C25-89DD-0D5E2D0C30E1}" destId="{D04DDE77-8857-4931-8F2C-6396C7B76EC8}" srcOrd="2" destOrd="0" presId="urn:microsoft.com/office/officeart/2005/8/layout/balance1"/>
    <dgm:cxn modelId="{818C1CDE-05FA-495F-BCCB-5A2DDE40C518}" type="presParOf" srcId="{530455A5-A2FD-4C25-89DD-0D5E2D0C30E1}" destId="{A97F4E6B-29D6-4E79-AAFA-16D8135CD277}" srcOrd="3" destOrd="0" presId="urn:microsoft.com/office/officeart/2005/8/layout/balance1"/>
    <dgm:cxn modelId="{2A54BF92-147F-4AC0-A7F5-EE67B65600EA}" type="presParOf" srcId="{530455A5-A2FD-4C25-89DD-0D5E2D0C30E1}" destId="{0F36E604-87F7-4CB1-AD09-993CC4D7D884}" srcOrd="4" destOrd="0" presId="urn:microsoft.com/office/officeart/2005/8/layout/balance1"/>
    <dgm:cxn modelId="{D9FEC69E-F90D-4E1E-BFB8-B7B6DB180E89}" type="presParOf" srcId="{530455A5-A2FD-4C25-89DD-0D5E2D0C30E1}" destId="{330029CE-79D8-4BA6-A0F0-E945464648EE}" srcOrd="5" destOrd="0" presId="urn:microsoft.com/office/officeart/2005/8/layout/balance1"/>
    <dgm:cxn modelId="{62C4F8A5-103E-4605-A045-64635140F7FF}" type="presParOf" srcId="{530455A5-A2FD-4C25-89DD-0D5E2D0C30E1}" destId="{F9515938-FC0F-455A-A231-C3CEE6174898}" srcOrd="6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55AFAA-28AC-4F97-9C8A-E8DB2A78A96E}" type="doc">
      <dgm:prSet loTypeId="urn:microsoft.com/office/officeart/2005/8/layout/list1" loCatId="list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8408625A-363F-4B05-A25B-5026A93B81DD}">
      <dgm:prSet phldrT="[Texto]" custT="1"/>
      <dgm:spPr/>
      <dgm:t>
        <a:bodyPr/>
        <a:lstStyle/>
        <a:p>
          <a:r>
            <a:rPr lang="pt-BR" sz="1800" dirty="0" smtClean="0"/>
            <a:t>Compartilhamento de infraestrutura</a:t>
          </a:r>
          <a:endParaRPr lang="pt-BR" sz="1800" dirty="0"/>
        </a:p>
      </dgm:t>
    </dgm:pt>
    <dgm:pt modelId="{E525D55E-410A-472B-897F-5F2840D66F5F}" type="parTrans" cxnId="{C0F776B4-78D3-4AF3-8140-7C0ED4614F25}">
      <dgm:prSet/>
      <dgm:spPr/>
      <dgm:t>
        <a:bodyPr/>
        <a:lstStyle/>
        <a:p>
          <a:endParaRPr lang="pt-BR" sz="4400"/>
        </a:p>
      </dgm:t>
    </dgm:pt>
    <dgm:pt modelId="{AC36B0D9-3D28-4045-9D38-0CDE49539AC8}" type="sibTrans" cxnId="{C0F776B4-78D3-4AF3-8140-7C0ED4614F25}">
      <dgm:prSet/>
      <dgm:spPr/>
      <dgm:t>
        <a:bodyPr/>
        <a:lstStyle/>
        <a:p>
          <a:endParaRPr lang="pt-BR" sz="4400"/>
        </a:p>
      </dgm:t>
    </dgm:pt>
    <dgm:pt modelId="{412DBFB7-3D86-4000-99CC-FB4F95B1080D}">
      <dgm:prSet custT="1"/>
      <dgm:spPr/>
      <dgm:t>
        <a:bodyPr/>
        <a:lstStyle/>
        <a:p>
          <a:r>
            <a:rPr lang="pt-BR" sz="1800" smtClean="0"/>
            <a:t>Governança comum para a Redecomep</a:t>
          </a:r>
          <a:endParaRPr lang="pt-BR" sz="1800" dirty="0" smtClean="0"/>
        </a:p>
      </dgm:t>
    </dgm:pt>
    <dgm:pt modelId="{0C827C23-301B-4A21-A3AC-F5D68785E51C}" type="parTrans" cxnId="{A6AA9FA0-BF63-47D5-8918-71BF423AC3E7}">
      <dgm:prSet/>
      <dgm:spPr/>
      <dgm:t>
        <a:bodyPr/>
        <a:lstStyle/>
        <a:p>
          <a:endParaRPr lang="pt-BR" sz="4400"/>
        </a:p>
      </dgm:t>
    </dgm:pt>
    <dgm:pt modelId="{C58B3AA4-30FF-45AA-8B94-657786ECBE85}" type="sibTrans" cxnId="{A6AA9FA0-BF63-47D5-8918-71BF423AC3E7}">
      <dgm:prSet/>
      <dgm:spPr/>
      <dgm:t>
        <a:bodyPr/>
        <a:lstStyle/>
        <a:p>
          <a:endParaRPr lang="pt-BR" sz="4400"/>
        </a:p>
      </dgm:t>
    </dgm:pt>
    <dgm:pt modelId="{0E07A481-68EC-4CD1-A2A4-9C1CFB13116B}">
      <dgm:prSet custT="1"/>
      <dgm:spPr/>
      <dgm:t>
        <a:bodyPr/>
        <a:lstStyle/>
        <a:p>
          <a:r>
            <a:rPr lang="pt-BR" sz="1800" dirty="0" smtClean="0"/>
            <a:t>Responsabilidade pelas manutenções, operação do </a:t>
          </a:r>
          <a:r>
            <a:rPr lang="pt-BR" sz="1800" i="1" dirty="0" smtClean="0"/>
            <a:t>consórcio</a:t>
          </a:r>
          <a:r>
            <a:rPr lang="pt-BR" sz="1800" dirty="0" smtClean="0"/>
            <a:t> e demais custeios</a:t>
          </a:r>
          <a:endParaRPr lang="pt-BR" sz="1800" i="1" dirty="0" smtClean="0"/>
        </a:p>
      </dgm:t>
    </dgm:pt>
    <dgm:pt modelId="{235F1C79-80F5-436D-80F7-46B0175FDFE3}" type="parTrans" cxnId="{36A7AF74-AC38-4C87-B3A8-AA508BF4E3E6}">
      <dgm:prSet/>
      <dgm:spPr/>
      <dgm:t>
        <a:bodyPr/>
        <a:lstStyle/>
        <a:p>
          <a:endParaRPr lang="pt-BR" sz="4400"/>
        </a:p>
      </dgm:t>
    </dgm:pt>
    <dgm:pt modelId="{8B704189-5BF8-45DB-AC4B-2872BFE5BD1A}" type="sibTrans" cxnId="{36A7AF74-AC38-4C87-B3A8-AA508BF4E3E6}">
      <dgm:prSet/>
      <dgm:spPr/>
      <dgm:t>
        <a:bodyPr/>
        <a:lstStyle/>
        <a:p>
          <a:endParaRPr lang="pt-BR" sz="4400"/>
        </a:p>
      </dgm:t>
    </dgm:pt>
    <dgm:pt modelId="{6DAB5FF6-B20B-4157-8A45-A241898BB980}">
      <dgm:prSet custT="1"/>
      <dgm:spPr/>
      <dgm:t>
        <a:bodyPr/>
        <a:lstStyle/>
        <a:p>
          <a:r>
            <a:rPr lang="pt-BR" sz="1800" smtClean="0"/>
            <a:t>Pares separados para cada rede</a:t>
          </a:r>
          <a:endParaRPr lang="pt-BR" sz="1800" i="1" dirty="0" smtClean="0"/>
        </a:p>
      </dgm:t>
    </dgm:pt>
    <dgm:pt modelId="{5B2A01B3-89A3-43E0-B1ED-91BF02BE0A84}" type="parTrans" cxnId="{4D4FB449-75EB-48F5-A343-CF7FD56AB019}">
      <dgm:prSet/>
      <dgm:spPr/>
      <dgm:t>
        <a:bodyPr/>
        <a:lstStyle/>
        <a:p>
          <a:endParaRPr lang="pt-BR" sz="4400"/>
        </a:p>
      </dgm:t>
    </dgm:pt>
    <dgm:pt modelId="{AF2207E7-89D2-4EA1-B370-5C68941DDCAE}" type="sibTrans" cxnId="{4D4FB449-75EB-48F5-A343-CF7FD56AB019}">
      <dgm:prSet/>
      <dgm:spPr/>
      <dgm:t>
        <a:bodyPr/>
        <a:lstStyle/>
        <a:p>
          <a:endParaRPr lang="pt-BR" sz="4400"/>
        </a:p>
      </dgm:t>
    </dgm:pt>
    <dgm:pt modelId="{D36368D9-5CD2-49B5-9593-56125DDFD20A}" type="pres">
      <dgm:prSet presAssocID="{F655AFAA-28AC-4F97-9C8A-E8DB2A78A96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C992F1D-B4A2-4196-B6C3-1EDEFF1B0822}" type="pres">
      <dgm:prSet presAssocID="{8408625A-363F-4B05-A25B-5026A93B81DD}" presName="parentLin" presStyleCnt="0"/>
      <dgm:spPr/>
    </dgm:pt>
    <dgm:pt modelId="{D0D2F998-FAE3-4BA2-9F63-3E29560ACFF3}" type="pres">
      <dgm:prSet presAssocID="{8408625A-363F-4B05-A25B-5026A93B81DD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98704607-98EE-46F1-B2D3-12AAC639F383}" type="pres">
      <dgm:prSet presAssocID="{8408625A-363F-4B05-A25B-5026A93B81D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62677A3-838F-409D-A59A-E534AAB38636}" type="pres">
      <dgm:prSet presAssocID="{8408625A-363F-4B05-A25B-5026A93B81DD}" presName="negativeSpace" presStyleCnt="0"/>
      <dgm:spPr/>
    </dgm:pt>
    <dgm:pt modelId="{9E58E526-1C94-4CA8-96B4-5928FFEC880A}" type="pres">
      <dgm:prSet presAssocID="{8408625A-363F-4B05-A25B-5026A93B81DD}" presName="childText" presStyleLbl="conFgAcc1" presStyleIdx="0" presStyleCnt="4">
        <dgm:presLayoutVars>
          <dgm:bulletEnabled val="1"/>
        </dgm:presLayoutVars>
      </dgm:prSet>
      <dgm:spPr/>
    </dgm:pt>
    <dgm:pt modelId="{263B7A03-2AF6-47A7-94E2-315ACC2BFF99}" type="pres">
      <dgm:prSet presAssocID="{AC36B0D9-3D28-4045-9D38-0CDE49539AC8}" presName="spaceBetweenRectangles" presStyleCnt="0"/>
      <dgm:spPr/>
    </dgm:pt>
    <dgm:pt modelId="{D7CEA5D5-729A-4AFF-B425-B20D97E66876}" type="pres">
      <dgm:prSet presAssocID="{412DBFB7-3D86-4000-99CC-FB4F95B1080D}" presName="parentLin" presStyleCnt="0"/>
      <dgm:spPr/>
    </dgm:pt>
    <dgm:pt modelId="{28B951FB-8EA7-4F80-BA79-3C792813388F}" type="pres">
      <dgm:prSet presAssocID="{412DBFB7-3D86-4000-99CC-FB4F95B1080D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A7D37250-E674-4CF2-B6FB-044C16945738}" type="pres">
      <dgm:prSet presAssocID="{412DBFB7-3D86-4000-99CC-FB4F95B1080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652552-A880-437B-90EA-75F7B985986D}" type="pres">
      <dgm:prSet presAssocID="{412DBFB7-3D86-4000-99CC-FB4F95B1080D}" presName="negativeSpace" presStyleCnt="0"/>
      <dgm:spPr/>
    </dgm:pt>
    <dgm:pt modelId="{8C383DEE-411E-4904-9107-F10824452D70}" type="pres">
      <dgm:prSet presAssocID="{412DBFB7-3D86-4000-99CC-FB4F95B1080D}" presName="childText" presStyleLbl="conFgAcc1" presStyleIdx="1" presStyleCnt="4">
        <dgm:presLayoutVars>
          <dgm:bulletEnabled val="1"/>
        </dgm:presLayoutVars>
      </dgm:prSet>
      <dgm:spPr/>
    </dgm:pt>
    <dgm:pt modelId="{1CA6B873-27BF-4BC3-9D07-FFCD1DC79149}" type="pres">
      <dgm:prSet presAssocID="{C58B3AA4-30FF-45AA-8B94-657786ECBE85}" presName="spaceBetweenRectangles" presStyleCnt="0"/>
      <dgm:spPr/>
    </dgm:pt>
    <dgm:pt modelId="{EC10EF1A-D704-46BC-B5C7-BD856DDDF30C}" type="pres">
      <dgm:prSet presAssocID="{0E07A481-68EC-4CD1-A2A4-9C1CFB13116B}" presName="parentLin" presStyleCnt="0"/>
      <dgm:spPr/>
    </dgm:pt>
    <dgm:pt modelId="{B308BFD5-D670-4154-96DC-80D8D8D33880}" type="pres">
      <dgm:prSet presAssocID="{0E07A481-68EC-4CD1-A2A4-9C1CFB13116B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5B151482-B560-438F-B220-878B5BECF5B1}" type="pres">
      <dgm:prSet presAssocID="{0E07A481-68EC-4CD1-A2A4-9C1CFB13116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9971BA1-A300-4299-838D-0241427B3713}" type="pres">
      <dgm:prSet presAssocID="{0E07A481-68EC-4CD1-A2A4-9C1CFB13116B}" presName="negativeSpace" presStyleCnt="0"/>
      <dgm:spPr/>
    </dgm:pt>
    <dgm:pt modelId="{141D6FF7-37A9-4111-B5E4-E0292067E66E}" type="pres">
      <dgm:prSet presAssocID="{0E07A481-68EC-4CD1-A2A4-9C1CFB13116B}" presName="childText" presStyleLbl="conFgAcc1" presStyleIdx="2" presStyleCnt="4">
        <dgm:presLayoutVars>
          <dgm:bulletEnabled val="1"/>
        </dgm:presLayoutVars>
      </dgm:prSet>
      <dgm:spPr/>
    </dgm:pt>
    <dgm:pt modelId="{32362619-D3E6-4D1C-B8CD-86DE6B400337}" type="pres">
      <dgm:prSet presAssocID="{8B704189-5BF8-45DB-AC4B-2872BFE5BD1A}" presName="spaceBetweenRectangles" presStyleCnt="0"/>
      <dgm:spPr/>
    </dgm:pt>
    <dgm:pt modelId="{4952D317-76A6-442E-B117-FB704E38E3FC}" type="pres">
      <dgm:prSet presAssocID="{6DAB5FF6-B20B-4157-8A45-A241898BB980}" presName="parentLin" presStyleCnt="0"/>
      <dgm:spPr/>
    </dgm:pt>
    <dgm:pt modelId="{2C118A23-BC56-4BA5-A926-62A3642ED1C0}" type="pres">
      <dgm:prSet presAssocID="{6DAB5FF6-B20B-4157-8A45-A241898BB980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7AE7FEBE-658A-4A16-B013-BD45D2AECDC0}" type="pres">
      <dgm:prSet presAssocID="{6DAB5FF6-B20B-4157-8A45-A241898BB98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BA97FF-3890-4456-A418-4E55B2B0DFE3}" type="pres">
      <dgm:prSet presAssocID="{6DAB5FF6-B20B-4157-8A45-A241898BB980}" presName="negativeSpace" presStyleCnt="0"/>
      <dgm:spPr/>
    </dgm:pt>
    <dgm:pt modelId="{31CB62AE-89B7-4BDB-A413-68F567D4D669}" type="pres">
      <dgm:prSet presAssocID="{6DAB5FF6-B20B-4157-8A45-A241898BB98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FFD8A5D-6370-4853-82E3-8ACFE6C167B8}" type="presOf" srcId="{412DBFB7-3D86-4000-99CC-FB4F95B1080D}" destId="{A7D37250-E674-4CF2-B6FB-044C16945738}" srcOrd="1" destOrd="0" presId="urn:microsoft.com/office/officeart/2005/8/layout/list1"/>
    <dgm:cxn modelId="{A6AA9FA0-BF63-47D5-8918-71BF423AC3E7}" srcId="{F655AFAA-28AC-4F97-9C8A-E8DB2A78A96E}" destId="{412DBFB7-3D86-4000-99CC-FB4F95B1080D}" srcOrd="1" destOrd="0" parTransId="{0C827C23-301B-4A21-A3AC-F5D68785E51C}" sibTransId="{C58B3AA4-30FF-45AA-8B94-657786ECBE85}"/>
    <dgm:cxn modelId="{E3EB5FAC-C5E2-48FB-B230-FBA793F6E977}" type="presOf" srcId="{8408625A-363F-4B05-A25B-5026A93B81DD}" destId="{D0D2F998-FAE3-4BA2-9F63-3E29560ACFF3}" srcOrd="0" destOrd="0" presId="urn:microsoft.com/office/officeart/2005/8/layout/list1"/>
    <dgm:cxn modelId="{80DFA316-4BDD-4087-82E2-1C2094492D81}" type="presOf" srcId="{F655AFAA-28AC-4F97-9C8A-E8DB2A78A96E}" destId="{D36368D9-5CD2-49B5-9593-56125DDFD20A}" srcOrd="0" destOrd="0" presId="urn:microsoft.com/office/officeart/2005/8/layout/list1"/>
    <dgm:cxn modelId="{C8A89D04-6B89-4FF5-BC26-5036B290F9CA}" type="presOf" srcId="{6DAB5FF6-B20B-4157-8A45-A241898BB980}" destId="{2C118A23-BC56-4BA5-A926-62A3642ED1C0}" srcOrd="0" destOrd="0" presId="urn:microsoft.com/office/officeart/2005/8/layout/list1"/>
    <dgm:cxn modelId="{4D4FB449-75EB-48F5-A343-CF7FD56AB019}" srcId="{F655AFAA-28AC-4F97-9C8A-E8DB2A78A96E}" destId="{6DAB5FF6-B20B-4157-8A45-A241898BB980}" srcOrd="3" destOrd="0" parTransId="{5B2A01B3-89A3-43E0-B1ED-91BF02BE0A84}" sibTransId="{AF2207E7-89D2-4EA1-B370-5C68941DDCAE}"/>
    <dgm:cxn modelId="{AE381219-8E0E-4B21-886C-6B11B947D16D}" type="presOf" srcId="{0E07A481-68EC-4CD1-A2A4-9C1CFB13116B}" destId="{5B151482-B560-438F-B220-878B5BECF5B1}" srcOrd="1" destOrd="0" presId="urn:microsoft.com/office/officeart/2005/8/layout/list1"/>
    <dgm:cxn modelId="{E8A056C3-2D2B-4315-9C70-3BE81A5B59A9}" type="presOf" srcId="{412DBFB7-3D86-4000-99CC-FB4F95B1080D}" destId="{28B951FB-8EA7-4F80-BA79-3C792813388F}" srcOrd="0" destOrd="0" presId="urn:microsoft.com/office/officeart/2005/8/layout/list1"/>
    <dgm:cxn modelId="{C0F776B4-78D3-4AF3-8140-7C0ED4614F25}" srcId="{F655AFAA-28AC-4F97-9C8A-E8DB2A78A96E}" destId="{8408625A-363F-4B05-A25B-5026A93B81DD}" srcOrd="0" destOrd="0" parTransId="{E525D55E-410A-472B-897F-5F2840D66F5F}" sibTransId="{AC36B0D9-3D28-4045-9D38-0CDE49539AC8}"/>
    <dgm:cxn modelId="{41951B0E-32D4-438D-937D-5CAF9D7B5C7E}" type="presOf" srcId="{0E07A481-68EC-4CD1-A2A4-9C1CFB13116B}" destId="{B308BFD5-D670-4154-96DC-80D8D8D33880}" srcOrd="0" destOrd="0" presId="urn:microsoft.com/office/officeart/2005/8/layout/list1"/>
    <dgm:cxn modelId="{F999213B-ED04-41BD-97DC-A915EF3E7473}" type="presOf" srcId="{6DAB5FF6-B20B-4157-8A45-A241898BB980}" destId="{7AE7FEBE-658A-4A16-B013-BD45D2AECDC0}" srcOrd="1" destOrd="0" presId="urn:microsoft.com/office/officeart/2005/8/layout/list1"/>
    <dgm:cxn modelId="{36A7AF74-AC38-4C87-B3A8-AA508BF4E3E6}" srcId="{F655AFAA-28AC-4F97-9C8A-E8DB2A78A96E}" destId="{0E07A481-68EC-4CD1-A2A4-9C1CFB13116B}" srcOrd="2" destOrd="0" parTransId="{235F1C79-80F5-436D-80F7-46B0175FDFE3}" sibTransId="{8B704189-5BF8-45DB-AC4B-2872BFE5BD1A}"/>
    <dgm:cxn modelId="{767C5DEE-0DE2-4F3C-852C-DE220536BB6A}" type="presOf" srcId="{8408625A-363F-4B05-A25B-5026A93B81DD}" destId="{98704607-98EE-46F1-B2D3-12AAC639F383}" srcOrd="1" destOrd="0" presId="urn:microsoft.com/office/officeart/2005/8/layout/list1"/>
    <dgm:cxn modelId="{E9E795C3-4A14-40A6-BA0F-BBF55B30F3CE}" type="presParOf" srcId="{D36368D9-5CD2-49B5-9593-56125DDFD20A}" destId="{0C992F1D-B4A2-4196-B6C3-1EDEFF1B0822}" srcOrd="0" destOrd="0" presId="urn:microsoft.com/office/officeart/2005/8/layout/list1"/>
    <dgm:cxn modelId="{394DF2A6-461E-4A0E-8D90-82E9EC74237F}" type="presParOf" srcId="{0C992F1D-B4A2-4196-B6C3-1EDEFF1B0822}" destId="{D0D2F998-FAE3-4BA2-9F63-3E29560ACFF3}" srcOrd="0" destOrd="0" presId="urn:microsoft.com/office/officeart/2005/8/layout/list1"/>
    <dgm:cxn modelId="{5E09CAB3-E147-4111-8AC1-EA068E83695A}" type="presParOf" srcId="{0C992F1D-B4A2-4196-B6C3-1EDEFF1B0822}" destId="{98704607-98EE-46F1-B2D3-12AAC639F383}" srcOrd="1" destOrd="0" presId="urn:microsoft.com/office/officeart/2005/8/layout/list1"/>
    <dgm:cxn modelId="{E83886F0-7591-4310-BE19-B686D73960DA}" type="presParOf" srcId="{D36368D9-5CD2-49B5-9593-56125DDFD20A}" destId="{862677A3-838F-409D-A59A-E534AAB38636}" srcOrd="1" destOrd="0" presId="urn:microsoft.com/office/officeart/2005/8/layout/list1"/>
    <dgm:cxn modelId="{CF833708-E571-4D77-BFE7-EA8E7D9AD8B5}" type="presParOf" srcId="{D36368D9-5CD2-49B5-9593-56125DDFD20A}" destId="{9E58E526-1C94-4CA8-96B4-5928FFEC880A}" srcOrd="2" destOrd="0" presId="urn:microsoft.com/office/officeart/2005/8/layout/list1"/>
    <dgm:cxn modelId="{924F9B6F-E8F9-481E-8D57-F9752EB7B959}" type="presParOf" srcId="{D36368D9-5CD2-49B5-9593-56125DDFD20A}" destId="{263B7A03-2AF6-47A7-94E2-315ACC2BFF99}" srcOrd="3" destOrd="0" presId="urn:microsoft.com/office/officeart/2005/8/layout/list1"/>
    <dgm:cxn modelId="{E674A365-A752-4990-AC7A-7AC83B27E608}" type="presParOf" srcId="{D36368D9-5CD2-49B5-9593-56125DDFD20A}" destId="{D7CEA5D5-729A-4AFF-B425-B20D97E66876}" srcOrd="4" destOrd="0" presId="urn:microsoft.com/office/officeart/2005/8/layout/list1"/>
    <dgm:cxn modelId="{432E76C5-C658-4375-91E7-BE220C077A34}" type="presParOf" srcId="{D7CEA5D5-729A-4AFF-B425-B20D97E66876}" destId="{28B951FB-8EA7-4F80-BA79-3C792813388F}" srcOrd="0" destOrd="0" presId="urn:microsoft.com/office/officeart/2005/8/layout/list1"/>
    <dgm:cxn modelId="{59F9F07B-3659-4CA0-89BC-91C1A76DD8A2}" type="presParOf" srcId="{D7CEA5D5-729A-4AFF-B425-B20D97E66876}" destId="{A7D37250-E674-4CF2-B6FB-044C16945738}" srcOrd="1" destOrd="0" presId="urn:microsoft.com/office/officeart/2005/8/layout/list1"/>
    <dgm:cxn modelId="{D35E64F9-ECE2-4BC1-B164-176B9A839FA6}" type="presParOf" srcId="{D36368D9-5CD2-49B5-9593-56125DDFD20A}" destId="{85652552-A880-437B-90EA-75F7B985986D}" srcOrd="5" destOrd="0" presId="urn:microsoft.com/office/officeart/2005/8/layout/list1"/>
    <dgm:cxn modelId="{EC5D33C1-D7BC-4F1C-B936-93BA51B979C0}" type="presParOf" srcId="{D36368D9-5CD2-49B5-9593-56125DDFD20A}" destId="{8C383DEE-411E-4904-9107-F10824452D70}" srcOrd="6" destOrd="0" presId="urn:microsoft.com/office/officeart/2005/8/layout/list1"/>
    <dgm:cxn modelId="{E474F561-AA4A-4413-939C-43C6A3155118}" type="presParOf" srcId="{D36368D9-5CD2-49B5-9593-56125DDFD20A}" destId="{1CA6B873-27BF-4BC3-9D07-FFCD1DC79149}" srcOrd="7" destOrd="0" presId="urn:microsoft.com/office/officeart/2005/8/layout/list1"/>
    <dgm:cxn modelId="{1D4E4824-3BE7-45EF-916A-C4E53A1BDE94}" type="presParOf" srcId="{D36368D9-5CD2-49B5-9593-56125DDFD20A}" destId="{EC10EF1A-D704-46BC-B5C7-BD856DDDF30C}" srcOrd="8" destOrd="0" presId="urn:microsoft.com/office/officeart/2005/8/layout/list1"/>
    <dgm:cxn modelId="{401FED0D-380C-46AD-8D89-16C1BBB5E75F}" type="presParOf" srcId="{EC10EF1A-D704-46BC-B5C7-BD856DDDF30C}" destId="{B308BFD5-D670-4154-96DC-80D8D8D33880}" srcOrd="0" destOrd="0" presId="urn:microsoft.com/office/officeart/2005/8/layout/list1"/>
    <dgm:cxn modelId="{E3012060-59FB-4D44-9BE8-467B0F26527A}" type="presParOf" srcId="{EC10EF1A-D704-46BC-B5C7-BD856DDDF30C}" destId="{5B151482-B560-438F-B220-878B5BECF5B1}" srcOrd="1" destOrd="0" presId="urn:microsoft.com/office/officeart/2005/8/layout/list1"/>
    <dgm:cxn modelId="{AB49A0F2-C049-4485-8E6C-DE2F0F815EA8}" type="presParOf" srcId="{D36368D9-5CD2-49B5-9593-56125DDFD20A}" destId="{E9971BA1-A300-4299-838D-0241427B3713}" srcOrd="9" destOrd="0" presId="urn:microsoft.com/office/officeart/2005/8/layout/list1"/>
    <dgm:cxn modelId="{DD6DA1BC-08B1-47D0-A5F0-1A54D493E5F5}" type="presParOf" srcId="{D36368D9-5CD2-49B5-9593-56125DDFD20A}" destId="{141D6FF7-37A9-4111-B5E4-E0292067E66E}" srcOrd="10" destOrd="0" presId="urn:microsoft.com/office/officeart/2005/8/layout/list1"/>
    <dgm:cxn modelId="{9C92F4F1-4BC9-44B0-A3CF-419C3A0495A5}" type="presParOf" srcId="{D36368D9-5CD2-49B5-9593-56125DDFD20A}" destId="{32362619-D3E6-4D1C-B8CD-86DE6B400337}" srcOrd="11" destOrd="0" presId="urn:microsoft.com/office/officeart/2005/8/layout/list1"/>
    <dgm:cxn modelId="{5D6135FE-9FFB-4B39-A0CE-E3B92C863728}" type="presParOf" srcId="{D36368D9-5CD2-49B5-9593-56125DDFD20A}" destId="{4952D317-76A6-442E-B117-FB704E38E3FC}" srcOrd="12" destOrd="0" presId="urn:microsoft.com/office/officeart/2005/8/layout/list1"/>
    <dgm:cxn modelId="{C18A77D9-4CDC-4080-840D-0B32376F53A1}" type="presParOf" srcId="{4952D317-76A6-442E-B117-FB704E38E3FC}" destId="{2C118A23-BC56-4BA5-A926-62A3642ED1C0}" srcOrd="0" destOrd="0" presId="urn:microsoft.com/office/officeart/2005/8/layout/list1"/>
    <dgm:cxn modelId="{EC96F3BD-7E17-4A9B-B379-6FC2B57FDC23}" type="presParOf" srcId="{4952D317-76A6-442E-B117-FB704E38E3FC}" destId="{7AE7FEBE-658A-4A16-B013-BD45D2AECDC0}" srcOrd="1" destOrd="0" presId="urn:microsoft.com/office/officeart/2005/8/layout/list1"/>
    <dgm:cxn modelId="{072C10CF-CC73-465D-AD2D-59120BE886F5}" type="presParOf" srcId="{D36368D9-5CD2-49B5-9593-56125DDFD20A}" destId="{4ABA97FF-3890-4456-A418-4E55B2B0DFE3}" srcOrd="13" destOrd="0" presId="urn:microsoft.com/office/officeart/2005/8/layout/list1"/>
    <dgm:cxn modelId="{FA9211F3-FE63-48B4-9EE0-DAEC71BBCA44}" type="presParOf" srcId="{D36368D9-5CD2-49B5-9593-56125DDFD20A}" destId="{31CB62AE-89B7-4BDB-A413-68F567D4D66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40A4F0-7756-464B-BDD4-85868FF1047B}" type="doc">
      <dgm:prSet loTypeId="urn:microsoft.com/office/officeart/2005/8/layout/vList6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t-BR"/>
        </a:p>
      </dgm:t>
    </dgm:pt>
    <dgm:pt modelId="{18174BB5-A24C-4F4B-ABD3-6F48ADB193A1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Manutenção da Fibra</a:t>
          </a:r>
          <a:endParaRPr lang="pt-BR" b="1" dirty="0">
            <a:solidFill>
              <a:schemeClr val="bg1"/>
            </a:solidFill>
          </a:endParaRPr>
        </a:p>
      </dgm:t>
    </dgm:pt>
    <dgm:pt modelId="{5F6BCFF3-EF6E-425E-BD70-8A73573645CE}" type="parTrans" cxnId="{BBDF285F-FE6E-4F5C-9D35-F89DF675DEA8}">
      <dgm:prSet/>
      <dgm:spPr/>
      <dgm:t>
        <a:bodyPr/>
        <a:lstStyle/>
        <a:p>
          <a:endParaRPr lang="pt-BR"/>
        </a:p>
      </dgm:t>
    </dgm:pt>
    <dgm:pt modelId="{187546AE-2A5F-4B75-8450-A059B743EDDB}" type="sibTrans" cxnId="{BBDF285F-FE6E-4F5C-9D35-F89DF675DEA8}">
      <dgm:prSet/>
      <dgm:spPr/>
      <dgm:t>
        <a:bodyPr/>
        <a:lstStyle/>
        <a:p>
          <a:endParaRPr lang="pt-BR"/>
        </a:p>
      </dgm:t>
    </dgm:pt>
    <dgm:pt modelId="{E610DC1D-FBC0-4CFF-B315-0519BAB0E08B}">
      <dgm:prSet phldrT="[Texto]"/>
      <dgm:spPr/>
      <dgm:t>
        <a:bodyPr/>
        <a:lstStyle/>
        <a:p>
          <a:r>
            <a:rPr lang="pt-BR" dirty="0" smtClean="0"/>
            <a:t>Manutenção dos Equipamentos</a:t>
          </a:r>
          <a:endParaRPr lang="pt-BR" dirty="0"/>
        </a:p>
      </dgm:t>
    </dgm:pt>
    <dgm:pt modelId="{98AE72E2-4956-4E11-861B-7A2A070EF7D8}" type="parTrans" cxnId="{C2F0FB34-3A12-4CF7-8347-5A8985AFC163}">
      <dgm:prSet/>
      <dgm:spPr/>
      <dgm:t>
        <a:bodyPr/>
        <a:lstStyle/>
        <a:p>
          <a:endParaRPr lang="pt-BR"/>
        </a:p>
      </dgm:t>
    </dgm:pt>
    <dgm:pt modelId="{28C74313-DFDC-43EB-8E5A-CE947C5F7F10}" type="sibTrans" cxnId="{C2F0FB34-3A12-4CF7-8347-5A8985AFC163}">
      <dgm:prSet/>
      <dgm:spPr/>
      <dgm:t>
        <a:bodyPr/>
        <a:lstStyle/>
        <a:p>
          <a:endParaRPr lang="pt-BR"/>
        </a:p>
      </dgm:t>
    </dgm:pt>
    <dgm:pt modelId="{ACD635D5-7475-406C-9F2E-6288FFCA7218}">
      <dgm:prSet phldrT="[Texto]"/>
      <dgm:spPr/>
      <dgm:t>
        <a:bodyPr/>
        <a:lstStyle/>
        <a:p>
          <a:r>
            <a:rPr lang="pt-BR" dirty="0" smtClean="0"/>
            <a:t>NOC</a:t>
          </a:r>
          <a:endParaRPr lang="pt-BR" dirty="0"/>
        </a:p>
      </dgm:t>
    </dgm:pt>
    <dgm:pt modelId="{8DEC879D-29DB-457B-9C73-0BE9EDF4561A}" type="parTrans" cxnId="{73ADE9A9-ABD3-4DCC-9D8D-2529467F1C84}">
      <dgm:prSet/>
      <dgm:spPr/>
      <dgm:t>
        <a:bodyPr/>
        <a:lstStyle/>
        <a:p>
          <a:endParaRPr lang="pt-BR"/>
        </a:p>
      </dgm:t>
    </dgm:pt>
    <dgm:pt modelId="{4B2BBF40-4913-4367-8137-C47C84BBDE52}" type="sibTrans" cxnId="{73ADE9A9-ABD3-4DCC-9D8D-2529467F1C84}">
      <dgm:prSet/>
      <dgm:spPr/>
      <dgm:t>
        <a:bodyPr/>
        <a:lstStyle/>
        <a:p>
          <a:endParaRPr lang="pt-BR"/>
        </a:p>
      </dgm:t>
    </dgm:pt>
    <dgm:pt modelId="{678F2BA9-758C-448B-A169-365E8174D2A1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Infraestrutura de passagem</a:t>
          </a:r>
          <a:endParaRPr lang="pt-BR" b="1" dirty="0">
            <a:solidFill>
              <a:schemeClr val="bg1"/>
            </a:solidFill>
          </a:endParaRPr>
        </a:p>
      </dgm:t>
    </dgm:pt>
    <dgm:pt modelId="{D933FBF0-5144-4B71-876A-FE65FA8641FA}" type="parTrans" cxnId="{D3300C14-3BDC-452B-A976-5C7EE4940819}">
      <dgm:prSet/>
      <dgm:spPr/>
      <dgm:t>
        <a:bodyPr/>
        <a:lstStyle/>
        <a:p>
          <a:endParaRPr lang="pt-BR"/>
        </a:p>
      </dgm:t>
    </dgm:pt>
    <dgm:pt modelId="{3BD096DB-0F87-42BC-B873-734420C7A704}" type="sibTrans" cxnId="{D3300C14-3BDC-452B-A976-5C7EE4940819}">
      <dgm:prSet/>
      <dgm:spPr/>
      <dgm:t>
        <a:bodyPr/>
        <a:lstStyle/>
        <a:p>
          <a:endParaRPr lang="pt-BR"/>
        </a:p>
      </dgm:t>
    </dgm:pt>
    <dgm:pt modelId="{A6249DB7-F822-4951-A850-5F3E5D77EE69}">
      <dgm:prSet phldrT="[Texto]"/>
      <dgm:spPr/>
      <dgm:t>
        <a:bodyPr/>
        <a:lstStyle/>
        <a:p>
          <a:r>
            <a:rPr lang="pt-BR" dirty="0" smtClean="0"/>
            <a:t>Gestão</a:t>
          </a:r>
          <a:endParaRPr lang="pt-BR" dirty="0"/>
        </a:p>
      </dgm:t>
    </dgm:pt>
    <dgm:pt modelId="{7D969E22-30F2-4CB7-A32E-19297139C92D}" type="parTrans" cxnId="{977EA721-C70B-4F1B-8127-C9891248160B}">
      <dgm:prSet/>
      <dgm:spPr/>
      <dgm:t>
        <a:bodyPr/>
        <a:lstStyle/>
        <a:p>
          <a:endParaRPr lang="pt-BR"/>
        </a:p>
      </dgm:t>
    </dgm:pt>
    <dgm:pt modelId="{18B78BEF-580A-4BDB-8CCD-B21C8899125A}" type="sibTrans" cxnId="{977EA721-C70B-4F1B-8127-C9891248160B}">
      <dgm:prSet/>
      <dgm:spPr/>
      <dgm:t>
        <a:bodyPr/>
        <a:lstStyle/>
        <a:p>
          <a:endParaRPr lang="pt-BR"/>
        </a:p>
      </dgm:t>
    </dgm:pt>
    <dgm:pt modelId="{B56258BF-A172-43D6-A969-89FE90657763}">
      <dgm:prSet phldrT="[Texto]"/>
      <dgm:spPr/>
      <dgm:t>
        <a:bodyPr/>
        <a:lstStyle/>
        <a:p>
          <a:r>
            <a:rPr lang="pt-BR" dirty="0" smtClean="0"/>
            <a:t>Administrativa</a:t>
          </a:r>
          <a:endParaRPr lang="pt-BR" dirty="0"/>
        </a:p>
      </dgm:t>
    </dgm:pt>
    <dgm:pt modelId="{B3C00D22-2288-400F-9F6C-7CCC30C522CA}" type="parTrans" cxnId="{7CEB3E22-4182-41E8-B8C1-188B2525D770}">
      <dgm:prSet/>
      <dgm:spPr/>
      <dgm:t>
        <a:bodyPr/>
        <a:lstStyle/>
        <a:p>
          <a:endParaRPr lang="pt-BR"/>
        </a:p>
      </dgm:t>
    </dgm:pt>
    <dgm:pt modelId="{29CD202E-CFB6-4D67-9529-C849B11B6EFD}" type="sibTrans" cxnId="{7CEB3E22-4182-41E8-B8C1-188B2525D770}">
      <dgm:prSet/>
      <dgm:spPr/>
      <dgm:t>
        <a:bodyPr/>
        <a:lstStyle/>
        <a:p>
          <a:endParaRPr lang="pt-BR"/>
        </a:p>
      </dgm:t>
    </dgm:pt>
    <dgm:pt modelId="{42B5BF91-90BC-4E9C-BF16-8112BC22E4FB}">
      <dgm:prSet phldrT="[Texto]"/>
      <dgm:spPr/>
      <dgm:t>
        <a:bodyPr/>
        <a:lstStyle/>
        <a:p>
          <a:r>
            <a:rPr lang="pt-BR" dirty="0" smtClean="0"/>
            <a:t>Financeira</a:t>
          </a:r>
          <a:endParaRPr lang="pt-BR" dirty="0"/>
        </a:p>
      </dgm:t>
    </dgm:pt>
    <dgm:pt modelId="{C94D7C83-74C3-4215-8028-4523567F94AB}" type="parTrans" cxnId="{961E58B8-CBA0-4FAB-90EE-C0CEC56D8724}">
      <dgm:prSet/>
      <dgm:spPr/>
      <dgm:t>
        <a:bodyPr/>
        <a:lstStyle/>
        <a:p>
          <a:endParaRPr lang="pt-BR"/>
        </a:p>
      </dgm:t>
    </dgm:pt>
    <dgm:pt modelId="{CB6B723A-D356-4015-B192-D1B6BF3C4947}" type="sibTrans" cxnId="{961E58B8-CBA0-4FAB-90EE-C0CEC56D8724}">
      <dgm:prSet/>
      <dgm:spPr/>
      <dgm:t>
        <a:bodyPr/>
        <a:lstStyle/>
        <a:p>
          <a:endParaRPr lang="pt-BR"/>
        </a:p>
      </dgm:t>
    </dgm:pt>
    <dgm:pt modelId="{D002D4ED-BE05-4F80-855E-B968B4E80456}">
      <dgm:prSet phldrT="[Texto]"/>
      <dgm:spPr/>
      <dgm:t>
        <a:bodyPr/>
        <a:lstStyle/>
        <a:p>
          <a:r>
            <a:rPr lang="pt-BR" dirty="0" smtClean="0"/>
            <a:t>Engenharia</a:t>
          </a:r>
          <a:endParaRPr lang="pt-BR" dirty="0"/>
        </a:p>
      </dgm:t>
    </dgm:pt>
    <dgm:pt modelId="{21A3C154-9557-4F90-BCED-72428B5C1562}" type="parTrans" cxnId="{11744DC3-1644-4095-9DD9-F357ECD8CAAB}">
      <dgm:prSet/>
      <dgm:spPr/>
      <dgm:t>
        <a:bodyPr/>
        <a:lstStyle/>
        <a:p>
          <a:endParaRPr lang="pt-BR"/>
        </a:p>
      </dgm:t>
    </dgm:pt>
    <dgm:pt modelId="{32922B94-2356-430C-A71A-BD4DA32402C6}" type="sibTrans" cxnId="{11744DC3-1644-4095-9DD9-F357ECD8CAAB}">
      <dgm:prSet/>
      <dgm:spPr/>
      <dgm:t>
        <a:bodyPr/>
        <a:lstStyle/>
        <a:p>
          <a:endParaRPr lang="pt-BR"/>
        </a:p>
      </dgm:t>
    </dgm:pt>
    <dgm:pt modelId="{B90891ED-AEEB-4DDB-AF54-03EC002BE69D}">
      <dgm:prSet phldrT="[Texto]"/>
      <dgm:spPr/>
      <dgm:t>
        <a:bodyPr/>
        <a:lstStyle/>
        <a:p>
          <a:r>
            <a:rPr lang="pt-BR" dirty="0" smtClean="0"/>
            <a:t>Gestão de contrato</a:t>
          </a:r>
          <a:endParaRPr lang="pt-BR" dirty="0"/>
        </a:p>
      </dgm:t>
    </dgm:pt>
    <dgm:pt modelId="{420DDEA6-3E5D-469C-A06F-460A575AEA68}" type="parTrans" cxnId="{F004C040-5157-4CCD-9EB4-C71A48EF318B}">
      <dgm:prSet/>
      <dgm:spPr/>
      <dgm:t>
        <a:bodyPr/>
        <a:lstStyle/>
        <a:p>
          <a:endParaRPr lang="pt-BR"/>
        </a:p>
      </dgm:t>
    </dgm:pt>
    <dgm:pt modelId="{67465D4A-2DD9-4D0A-968E-0E56E8B99324}" type="sibTrans" cxnId="{F004C040-5157-4CCD-9EB4-C71A48EF318B}">
      <dgm:prSet/>
      <dgm:spPr/>
      <dgm:t>
        <a:bodyPr/>
        <a:lstStyle/>
        <a:p>
          <a:endParaRPr lang="pt-BR"/>
        </a:p>
      </dgm:t>
    </dgm:pt>
    <dgm:pt modelId="{96EB5D2D-DC50-4809-9AC2-5C984878EA21}">
      <dgm:prSet phldrT="[Texto]"/>
      <dgm:spPr/>
      <dgm:t>
        <a:bodyPr/>
        <a:lstStyle/>
        <a:p>
          <a:r>
            <a:rPr lang="pt-BR" dirty="0" smtClean="0"/>
            <a:t>Terceirização</a:t>
          </a:r>
          <a:endParaRPr lang="pt-BR" dirty="0"/>
        </a:p>
      </dgm:t>
    </dgm:pt>
    <dgm:pt modelId="{5B5D5F96-9765-411C-B947-A739497ECC93}" type="parTrans" cxnId="{E2A40C2D-2CEE-49A6-A75B-8B4782A4D229}">
      <dgm:prSet/>
      <dgm:spPr/>
      <dgm:t>
        <a:bodyPr/>
        <a:lstStyle/>
        <a:p>
          <a:endParaRPr lang="pt-BR"/>
        </a:p>
      </dgm:t>
    </dgm:pt>
    <dgm:pt modelId="{62C1A5DA-A8FD-4955-AFB4-ED8A1D3441E5}" type="sibTrans" cxnId="{E2A40C2D-2CEE-49A6-A75B-8B4782A4D229}">
      <dgm:prSet/>
      <dgm:spPr/>
      <dgm:t>
        <a:bodyPr/>
        <a:lstStyle/>
        <a:p>
          <a:endParaRPr lang="pt-BR"/>
        </a:p>
      </dgm:t>
    </dgm:pt>
    <dgm:pt modelId="{042266A6-4C1A-41F0-9175-FA2A3E3B38A9}">
      <dgm:prSet phldrT="[Texto]"/>
      <dgm:spPr/>
      <dgm:t>
        <a:bodyPr/>
        <a:lstStyle/>
        <a:p>
          <a:r>
            <a:rPr lang="pt-BR" dirty="0" smtClean="0"/>
            <a:t>Gestão de contratos</a:t>
          </a:r>
          <a:endParaRPr lang="pt-BR" dirty="0"/>
        </a:p>
      </dgm:t>
    </dgm:pt>
    <dgm:pt modelId="{5275464C-E34F-4D76-BEB5-57AB8700DB74}" type="parTrans" cxnId="{A51E3074-7201-4A64-A9F1-6298CE03D1FE}">
      <dgm:prSet/>
      <dgm:spPr/>
      <dgm:t>
        <a:bodyPr/>
        <a:lstStyle/>
        <a:p>
          <a:endParaRPr lang="pt-BR"/>
        </a:p>
      </dgm:t>
    </dgm:pt>
    <dgm:pt modelId="{7787888A-D27D-4901-ABE7-2B1FC37A5748}" type="sibTrans" cxnId="{A51E3074-7201-4A64-A9F1-6298CE03D1FE}">
      <dgm:prSet/>
      <dgm:spPr/>
      <dgm:t>
        <a:bodyPr/>
        <a:lstStyle/>
        <a:p>
          <a:endParaRPr lang="pt-BR"/>
        </a:p>
      </dgm:t>
    </dgm:pt>
    <dgm:pt modelId="{DAC91445-7EFB-466B-B4F1-1C10EEDB2B61}">
      <dgm:prSet phldrT="[Texto]"/>
      <dgm:spPr/>
      <dgm:t>
        <a:bodyPr/>
        <a:lstStyle/>
        <a:p>
          <a:r>
            <a:rPr lang="pt-BR" dirty="0" smtClean="0"/>
            <a:t>Reservas</a:t>
          </a:r>
          <a:endParaRPr lang="pt-BR" dirty="0"/>
        </a:p>
      </dgm:t>
    </dgm:pt>
    <dgm:pt modelId="{425FA7E6-11C7-457D-9584-44BA36E28054}" type="parTrans" cxnId="{8D20800D-AF36-47D5-AD95-AC003859508D}">
      <dgm:prSet/>
      <dgm:spPr/>
      <dgm:t>
        <a:bodyPr/>
        <a:lstStyle/>
        <a:p>
          <a:endParaRPr lang="pt-BR"/>
        </a:p>
      </dgm:t>
    </dgm:pt>
    <dgm:pt modelId="{A7C23C45-D2B7-4A42-A533-28D50213F38A}" type="sibTrans" cxnId="{8D20800D-AF36-47D5-AD95-AC003859508D}">
      <dgm:prSet/>
      <dgm:spPr/>
      <dgm:t>
        <a:bodyPr/>
        <a:lstStyle/>
        <a:p>
          <a:endParaRPr lang="pt-BR"/>
        </a:p>
      </dgm:t>
    </dgm:pt>
    <dgm:pt modelId="{1628CE82-CF73-449E-BD02-D78533986948}">
      <dgm:prSet phldrT="[Texto]"/>
      <dgm:spPr/>
      <dgm:t>
        <a:bodyPr/>
        <a:lstStyle/>
        <a:p>
          <a:r>
            <a:rPr lang="pt-BR" dirty="0" smtClean="0"/>
            <a:t>Alugada</a:t>
          </a:r>
          <a:endParaRPr lang="pt-BR" dirty="0"/>
        </a:p>
      </dgm:t>
    </dgm:pt>
    <dgm:pt modelId="{8A9C310D-BC98-454E-8B74-22F8626F281C}" type="parTrans" cxnId="{E31C12E0-B53E-4ECD-B49F-EBEFC87DF627}">
      <dgm:prSet/>
      <dgm:spPr/>
      <dgm:t>
        <a:bodyPr/>
        <a:lstStyle/>
        <a:p>
          <a:endParaRPr lang="pt-BR"/>
        </a:p>
      </dgm:t>
    </dgm:pt>
    <dgm:pt modelId="{E13F0412-DF89-4861-87EE-4CE7BDB0CD7C}" type="sibTrans" cxnId="{E31C12E0-B53E-4ECD-B49F-EBEFC87DF627}">
      <dgm:prSet/>
      <dgm:spPr/>
      <dgm:t>
        <a:bodyPr/>
        <a:lstStyle/>
        <a:p>
          <a:endParaRPr lang="pt-BR"/>
        </a:p>
      </dgm:t>
    </dgm:pt>
    <dgm:pt modelId="{CE10E95F-F207-4DE9-8E25-934446C94EFE}">
      <dgm:prSet phldrT="[Texto]"/>
      <dgm:spPr/>
      <dgm:t>
        <a:bodyPr/>
        <a:lstStyle/>
        <a:p>
          <a:r>
            <a:rPr lang="pt-BR" dirty="0" smtClean="0"/>
            <a:t>Compartilhada</a:t>
          </a:r>
          <a:endParaRPr lang="pt-BR" dirty="0"/>
        </a:p>
      </dgm:t>
    </dgm:pt>
    <dgm:pt modelId="{986C3115-E2FA-42E2-9C2F-6380F7CCA7E0}" type="parTrans" cxnId="{4A688D07-D402-4135-9D9D-865C4EFEF633}">
      <dgm:prSet/>
      <dgm:spPr/>
      <dgm:t>
        <a:bodyPr/>
        <a:lstStyle/>
        <a:p>
          <a:endParaRPr lang="pt-BR"/>
        </a:p>
      </dgm:t>
    </dgm:pt>
    <dgm:pt modelId="{D6543F3C-EE98-4351-9374-AFE0B5F064E5}" type="sibTrans" cxnId="{4A688D07-D402-4135-9D9D-865C4EFEF633}">
      <dgm:prSet/>
      <dgm:spPr/>
      <dgm:t>
        <a:bodyPr/>
        <a:lstStyle/>
        <a:p>
          <a:endParaRPr lang="pt-BR"/>
        </a:p>
      </dgm:t>
    </dgm:pt>
    <dgm:pt modelId="{DC62FEA2-37CF-4A23-AC82-07D15A968143}">
      <dgm:prSet phldrT="[Texto]"/>
      <dgm:spPr/>
      <dgm:t>
        <a:bodyPr/>
        <a:lstStyle/>
        <a:p>
          <a:r>
            <a:rPr lang="pt-BR" dirty="0" smtClean="0"/>
            <a:t>Liderança</a:t>
          </a:r>
          <a:endParaRPr lang="pt-BR" dirty="0"/>
        </a:p>
      </dgm:t>
    </dgm:pt>
    <dgm:pt modelId="{1511C552-9146-4E01-BB72-794D1203D4F9}" type="parTrans" cxnId="{737E40A2-66EE-4076-97F2-BC84F3FF01E5}">
      <dgm:prSet/>
      <dgm:spPr/>
      <dgm:t>
        <a:bodyPr/>
        <a:lstStyle/>
        <a:p>
          <a:endParaRPr lang="pt-BR"/>
        </a:p>
      </dgm:t>
    </dgm:pt>
    <dgm:pt modelId="{330D9DCD-6115-4F40-B81A-8C649DE459B4}" type="sibTrans" cxnId="{737E40A2-66EE-4076-97F2-BC84F3FF01E5}">
      <dgm:prSet/>
      <dgm:spPr/>
      <dgm:t>
        <a:bodyPr/>
        <a:lstStyle/>
        <a:p>
          <a:endParaRPr lang="pt-BR"/>
        </a:p>
      </dgm:t>
    </dgm:pt>
    <dgm:pt modelId="{E2A9548D-2C1B-4E05-8BEC-82F34728D070}">
      <dgm:prSet phldrT="[Texto]"/>
      <dgm:spPr/>
      <dgm:t>
        <a:bodyPr/>
        <a:lstStyle/>
        <a:p>
          <a:r>
            <a:rPr lang="pt-BR" dirty="0" smtClean="0"/>
            <a:t>Presidência do CG</a:t>
          </a:r>
          <a:endParaRPr lang="pt-BR" dirty="0"/>
        </a:p>
      </dgm:t>
    </dgm:pt>
    <dgm:pt modelId="{A9440AAC-0A54-4347-9627-776DA7C529CE}" type="parTrans" cxnId="{19374A52-7C58-44FA-B8D5-84C21B8418AF}">
      <dgm:prSet/>
      <dgm:spPr/>
      <dgm:t>
        <a:bodyPr/>
        <a:lstStyle/>
        <a:p>
          <a:endParaRPr lang="pt-BR"/>
        </a:p>
      </dgm:t>
    </dgm:pt>
    <dgm:pt modelId="{42104324-BB9C-4E0E-9081-EAA9C942F2D1}" type="sibTrans" cxnId="{19374A52-7C58-44FA-B8D5-84C21B8418AF}">
      <dgm:prSet/>
      <dgm:spPr/>
      <dgm:t>
        <a:bodyPr/>
        <a:lstStyle/>
        <a:p>
          <a:endParaRPr lang="pt-BR"/>
        </a:p>
      </dgm:t>
    </dgm:pt>
    <dgm:pt modelId="{B9DAD84F-3E8E-409C-BE07-5721C67E9F38}">
      <dgm:prSet phldrT="[Texto]"/>
      <dgm:spPr/>
      <dgm:t>
        <a:bodyPr/>
        <a:lstStyle/>
        <a:p>
          <a:r>
            <a:rPr lang="pt-BR" dirty="0" smtClean="0"/>
            <a:t>Operação</a:t>
          </a:r>
          <a:endParaRPr lang="pt-BR" dirty="0"/>
        </a:p>
      </dgm:t>
    </dgm:pt>
    <dgm:pt modelId="{7C8EF8AD-BFB0-4CFA-9E89-D1738261E0C6}" type="parTrans" cxnId="{1286B515-0152-4A5B-9C02-A5862EB57A8E}">
      <dgm:prSet/>
      <dgm:spPr/>
      <dgm:t>
        <a:bodyPr/>
        <a:lstStyle/>
        <a:p>
          <a:endParaRPr lang="pt-BR"/>
        </a:p>
      </dgm:t>
    </dgm:pt>
    <dgm:pt modelId="{A2EC06F8-9A77-48AC-8757-58FBAC788A32}" type="sibTrans" cxnId="{1286B515-0152-4A5B-9C02-A5862EB57A8E}">
      <dgm:prSet/>
      <dgm:spPr/>
      <dgm:t>
        <a:bodyPr/>
        <a:lstStyle/>
        <a:p>
          <a:endParaRPr lang="pt-BR"/>
        </a:p>
      </dgm:t>
    </dgm:pt>
    <dgm:pt modelId="{A648D036-C9B8-4023-985D-395A6CEAE41C}" type="pres">
      <dgm:prSet presAssocID="{8640A4F0-7756-464B-BDD4-85868FF104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5CA781D1-E08E-4C3C-9E8F-9CB268BFBD0D}" type="pres">
      <dgm:prSet presAssocID="{DC62FEA2-37CF-4A23-AC82-07D15A968143}" presName="linNode" presStyleCnt="0"/>
      <dgm:spPr/>
    </dgm:pt>
    <dgm:pt modelId="{7EF28567-A76C-43DE-AC75-BED180D7D04C}" type="pres">
      <dgm:prSet presAssocID="{DC62FEA2-37CF-4A23-AC82-07D15A968143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B9828C8-1689-4862-8DD8-4709576385EF}" type="pres">
      <dgm:prSet presAssocID="{DC62FEA2-37CF-4A23-AC82-07D15A968143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DEFB78-CF63-4D7D-8A34-572B4DDD8CE5}" type="pres">
      <dgm:prSet presAssocID="{330D9DCD-6115-4F40-B81A-8C649DE459B4}" presName="spacing" presStyleCnt="0"/>
      <dgm:spPr/>
    </dgm:pt>
    <dgm:pt modelId="{FA030413-765B-4987-8ABD-DDCEB9275C7F}" type="pres">
      <dgm:prSet presAssocID="{A6249DB7-F822-4951-A850-5F3E5D77EE69}" presName="linNode" presStyleCnt="0"/>
      <dgm:spPr/>
    </dgm:pt>
    <dgm:pt modelId="{F173C6A9-044E-40EE-BA59-936851BCD397}" type="pres">
      <dgm:prSet presAssocID="{A6249DB7-F822-4951-A850-5F3E5D77EE69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4B7F30-1CDB-42BC-AAD2-39606F962BBA}" type="pres">
      <dgm:prSet presAssocID="{A6249DB7-F822-4951-A850-5F3E5D77EE69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2104B8-8EFF-431C-B42F-70DA25EC1D98}" type="pres">
      <dgm:prSet presAssocID="{18B78BEF-580A-4BDB-8CCD-B21C8899125A}" presName="spacing" presStyleCnt="0"/>
      <dgm:spPr/>
    </dgm:pt>
    <dgm:pt modelId="{48D00B3A-FFF1-4656-8278-4B5C7C3C7F66}" type="pres">
      <dgm:prSet presAssocID="{ACD635D5-7475-406C-9F2E-6288FFCA7218}" presName="linNode" presStyleCnt="0"/>
      <dgm:spPr/>
    </dgm:pt>
    <dgm:pt modelId="{CD5ECDA7-957D-4B88-A908-22FE4C18C424}" type="pres">
      <dgm:prSet presAssocID="{ACD635D5-7475-406C-9F2E-6288FFCA721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7DADDF-1D2E-4F70-9932-11F477622123}" type="pres">
      <dgm:prSet presAssocID="{ACD635D5-7475-406C-9F2E-6288FFCA7218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EDFE-6E98-41CF-ACA3-A08BE2B3D5BC}" type="pres">
      <dgm:prSet presAssocID="{4B2BBF40-4913-4367-8137-C47C84BBDE52}" presName="spacing" presStyleCnt="0"/>
      <dgm:spPr/>
    </dgm:pt>
    <dgm:pt modelId="{51CFAE2F-9335-4C38-9933-7E18A009D78C}" type="pres">
      <dgm:prSet presAssocID="{18174BB5-A24C-4F4B-ABD3-6F48ADB193A1}" presName="linNode" presStyleCnt="0"/>
      <dgm:spPr/>
    </dgm:pt>
    <dgm:pt modelId="{280CB4A5-4763-424D-AB9A-8774F8A636B1}" type="pres">
      <dgm:prSet presAssocID="{18174BB5-A24C-4F4B-ABD3-6F48ADB193A1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4A181F-AFAC-4E3D-AB98-6F3619FBCB8C}" type="pres">
      <dgm:prSet presAssocID="{18174BB5-A24C-4F4B-ABD3-6F48ADB193A1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237DC7-B7B5-4CDE-A3F5-2CCB11C7D4D4}" type="pres">
      <dgm:prSet presAssocID="{187546AE-2A5F-4B75-8450-A059B743EDDB}" presName="spacing" presStyleCnt="0"/>
      <dgm:spPr/>
    </dgm:pt>
    <dgm:pt modelId="{66DB6DCA-3EFB-43EA-9D2F-0055CC5D02A1}" type="pres">
      <dgm:prSet presAssocID="{E610DC1D-FBC0-4CFF-B315-0519BAB0E08B}" presName="linNode" presStyleCnt="0"/>
      <dgm:spPr/>
    </dgm:pt>
    <dgm:pt modelId="{1891B51D-BC4C-49E1-819C-CA46D4EB667B}" type="pres">
      <dgm:prSet presAssocID="{E610DC1D-FBC0-4CFF-B315-0519BAB0E08B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49FB6-2444-4111-BCAE-29A76AEE62D3}" type="pres">
      <dgm:prSet presAssocID="{E610DC1D-FBC0-4CFF-B315-0519BAB0E08B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3C8C72-C039-43BD-ADFD-99D88149BE18}" type="pres">
      <dgm:prSet presAssocID="{28C74313-DFDC-43EB-8E5A-CE947C5F7F10}" presName="spacing" presStyleCnt="0"/>
      <dgm:spPr/>
    </dgm:pt>
    <dgm:pt modelId="{457652F1-426C-4207-BDE0-2C155CA20EEE}" type="pres">
      <dgm:prSet presAssocID="{678F2BA9-758C-448B-A169-365E8174D2A1}" presName="linNode" presStyleCnt="0"/>
      <dgm:spPr/>
    </dgm:pt>
    <dgm:pt modelId="{1D06CBEF-1F02-45E4-B6FD-6A9580A4BF59}" type="pres">
      <dgm:prSet presAssocID="{678F2BA9-758C-448B-A169-365E8174D2A1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EED756-378D-4592-BA77-A7007D21DBEF}" type="pres">
      <dgm:prSet presAssocID="{678F2BA9-758C-448B-A169-365E8174D2A1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00C14-3BDC-452B-A976-5C7EE4940819}" srcId="{8640A4F0-7756-464B-BDD4-85868FF1047B}" destId="{678F2BA9-758C-448B-A169-365E8174D2A1}" srcOrd="5" destOrd="0" parTransId="{D933FBF0-5144-4B71-876A-FE65FA8641FA}" sibTransId="{3BD096DB-0F87-42BC-B873-734420C7A704}"/>
    <dgm:cxn modelId="{974D6C33-C7BF-438E-A80E-B2EB14099ACE}" type="presOf" srcId="{B56258BF-A172-43D6-A969-89FE90657763}" destId="{4A4B7F30-1CDB-42BC-AAD2-39606F962BBA}" srcOrd="0" destOrd="0" presId="urn:microsoft.com/office/officeart/2005/8/layout/vList6"/>
    <dgm:cxn modelId="{F49CFA74-8402-4FA2-8FE3-33B3F3B43416}" type="presOf" srcId="{D002D4ED-BE05-4F80-855E-B968B4E80456}" destId="{FC7DADDF-1D2E-4F70-9932-11F477622123}" srcOrd="0" destOrd="0" presId="urn:microsoft.com/office/officeart/2005/8/layout/vList6"/>
    <dgm:cxn modelId="{C2F0FB34-3A12-4CF7-8347-5A8985AFC163}" srcId="{8640A4F0-7756-464B-BDD4-85868FF1047B}" destId="{E610DC1D-FBC0-4CFF-B315-0519BAB0E08B}" srcOrd="4" destOrd="0" parTransId="{98AE72E2-4956-4E11-861B-7A2A070EF7D8}" sibTransId="{28C74313-DFDC-43EB-8E5A-CE947C5F7F10}"/>
    <dgm:cxn modelId="{968FF101-670D-4DFD-B22F-F40BEC7E65C2}" type="presOf" srcId="{E2A9548D-2C1B-4E05-8BEC-82F34728D070}" destId="{5B9828C8-1689-4862-8DD8-4709576385EF}" srcOrd="0" destOrd="0" presId="urn:microsoft.com/office/officeart/2005/8/layout/vList6"/>
    <dgm:cxn modelId="{19374A52-7C58-44FA-B8D5-84C21B8418AF}" srcId="{DC62FEA2-37CF-4A23-AC82-07D15A968143}" destId="{E2A9548D-2C1B-4E05-8BEC-82F34728D070}" srcOrd="0" destOrd="0" parTransId="{A9440AAC-0A54-4347-9627-776DA7C529CE}" sibTransId="{42104324-BB9C-4E0E-9081-EAA9C942F2D1}"/>
    <dgm:cxn modelId="{17F7455D-FF13-419A-8D36-380EBA7808D9}" type="presOf" srcId="{E610DC1D-FBC0-4CFF-B315-0519BAB0E08B}" destId="{1891B51D-BC4C-49E1-819C-CA46D4EB667B}" srcOrd="0" destOrd="0" presId="urn:microsoft.com/office/officeart/2005/8/layout/vList6"/>
    <dgm:cxn modelId="{8D20800D-AF36-47D5-AD95-AC003859508D}" srcId="{E610DC1D-FBC0-4CFF-B315-0519BAB0E08B}" destId="{DAC91445-7EFB-466B-B4F1-1C10EEDB2B61}" srcOrd="1" destOrd="0" parTransId="{425FA7E6-11C7-457D-9584-44BA36E28054}" sibTransId="{A7C23C45-D2B7-4A42-A533-28D50213F38A}"/>
    <dgm:cxn modelId="{00202230-84FE-4720-96F6-9AAC9BB7A68A}" type="presOf" srcId="{18174BB5-A24C-4F4B-ABD3-6F48ADB193A1}" destId="{280CB4A5-4763-424D-AB9A-8774F8A636B1}" srcOrd="0" destOrd="0" presId="urn:microsoft.com/office/officeart/2005/8/layout/vList6"/>
    <dgm:cxn modelId="{961E58B8-CBA0-4FAB-90EE-C0CEC56D8724}" srcId="{A6249DB7-F822-4951-A850-5F3E5D77EE69}" destId="{42B5BF91-90BC-4E9C-BF16-8112BC22E4FB}" srcOrd="1" destOrd="0" parTransId="{C94D7C83-74C3-4215-8028-4523567F94AB}" sibTransId="{CB6B723A-D356-4015-B192-D1B6BF3C4947}"/>
    <dgm:cxn modelId="{93545E30-CD41-4A4B-A172-141D10763843}" type="presOf" srcId="{ACD635D5-7475-406C-9F2E-6288FFCA7218}" destId="{CD5ECDA7-957D-4B88-A908-22FE4C18C424}" srcOrd="0" destOrd="0" presId="urn:microsoft.com/office/officeart/2005/8/layout/vList6"/>
    <dgm:cxn modelId="{7CEB3E22-4182-41E8-B8C1-188B2525D770}" srcId="{A6249DB7-F822-4951-A850-5F3E5D77EE69}" destId="{B56258BF-A172-43D6-A969-89FE90657763}" srcOrd="0" destOrd="0" parTransId="{B3C00D22-2288-400F-9F6C-7CCC30C522CA}" sibTransId="{29CD202E-CFB6-4D67-9529-C849B11B6EFD}"/>
    <dgm:cxn modelId="{E31C12E0-B53E-4ECD-B49F-EBEFC87DF627}" srcId="{678F2BA9-758C-448B-A169-365E8174D2A1}" destId="{1628CE82-CF73-449E-BD02-D78533986948}" srcOrd="0" destOrd="0" parTransId="{8A9C310D-BC98-454E-8B74-22F8626F281C}" sibTransId="{E13F0412-DF89-4861-87EE-4CE7BDB0CD7C}"/>
    <dgm:cxn modelId="{1239EF10-55D5-429D-A684-61789C4CE4B6}" type="presOf" srcId="{CE10E95F-F207-4DE9-8E25-934446C94EFE}" destId="{3AEED756-378D-4592-BA77-A7007D21DBEF}" srcOrd="0" destOrd="1" presId="urn:microsoft.com/office/officeart/2005/8/layout/vList6"/>
    <dgm:cxn modelId="{9DA64E57-7787-471A-8EBB-A2B08777D0B5}" type="presOf" srcId="{DC62FEA2-37CF-4A23-AC82-07D15A968143}" destId="{7EF28567-A76C-43DE-AC75-BED180D7D04C}" srcOrd="0" destOrd="0" presId="urn:microsoft.com/office/officeart/2005/8/layout/vList6"/>
    <dgm:cxn modelId="{A51E3074-7201-4A64-A9F1-6298CE03D1FE}" srcId="{E610DC1D-FBC0-4CFF-B315-0519BAB0E08B}" destId="{042266A6-4C1A-41F0-9175-FA2A3E3B38A9}" srcOrd="0" destOrd="0" parTransId="{5275464C-E34F-4D76-BEB5-57AB8700DB74}" sibTransId="{7787888A-D27D-4901-ABE7-2B1FC37A5748}"/>
    <dgm:cxn modelId="{D8F07C48-9201-43F9-B72D-11FD83612592}" type="presOf" srcId="{B90891ED-AEEB-4DDB-AF54-03EC002BE69D}" destId="{D34A181F-AFAC-4E3D-AB98-6F3619FBCB8C}" srcOrd="0" destOrd="0" presId="urn:microsoft.com/office/officeart/2005/8/layout/vList6"/>
    <dgm:cxn modelId="{78DA9A45-1D73-44ED-88DC-D2304AA22B7A}" type="presOf" srcId="{96EB5D2D-DC50-4809-9AC2-5C984878EA21}" destId="{D34A181F-AFAC-4E3D-AB98-6F3619FBCB8C}" srcOrd="0" destOrd="1" presId="urn:microsoft.com/office/officeart/2005/8/layout/vList6"/>
    <dgm:cxn modelId="{A5C592D7-8390-4B96-96CE-DFADD1A54A60}" type="presOf" srcId="{042266A6-4C1A-41F0-9175-FA2A3E3B38A9}" destId="{9E749FB6-2444-4111-BCAE-29A76AEE62D3}" srcOrd="0" destOrd="0" presId="urn:microsoft.com/office/officeart/2005/8/layout/vList6"/>
    <dgm:cxn modelId="{01BFFE3C-21BE-4F84-8C5A-669EBBDE1996}" type="presOf" srcId="{A6249DB7-F822-4951-A850-5F3E5D77EE69}" destId="{F173C6A9-044E-40EE-BA59-936851BCD397}" srcOrd="0" destOrd="0" presId="urn:microsoft.com/office/officeart/2005/8/layout/vList6"/>
    <dgm:cxn modelId="{5E0003E3-5414-46F0-926D-9A41F7C84A68}" type="presOf" srcId="{8640A4F0-7756-464B-BDD4-85868FF1047B}" destId="{A648D036-C9B8-4023-985D-395A6CEAE41C}" srcOrd="0" destOrd="0" presId="urn:microsoft.com/office/officeart/2005/8/layout/vList6"/>
    <dgm:cxn modelId="{F004C040-5157-4CCD-9EB4-C71A48EF318B}" srcId="{18174BB5-A24C-4F4B-ABD3-6F48ADB193A1}" destId="{B90891ED-AEEB-4DDB-AF54-03EC002BE69D}" srcOrd="0" destOrd="0" parTransId="{420DDEA6-3E5D-469C-A06F-460A575AEA68}" sibTransId="{67465D4A-2DD9-4D0A-968E-0E56E8B99324}"/>
    <dgm:cxn modelId="{9B706FA4-BED6-4243-88E2-AB73FC7BCC5A}" type="presOf" srcId="{1628CE82-CF73-449E-BD02-D78533986948}" destId="{3AEED756-378D-4592-BA77-A7007D21DBEF}" srcOrd="0" destOrd="0" presId="urn:microsoft.com/office/officeart/2005/8/layout/vList6"/>
    <dgm:cxn modelId="{E2A40C2D-2CEE-49A6-A75B-8B4782A4D229}" srcId="{18174BB5-A24C-4F4B-ABD3-6F48ADB193A1}" destId="{96EB5D2D-DC50-4809-9AC2-5C984878EA21}" srcOrd="1" destOrd="0" parTransId="{5B5D5F96-9765-411C-B947-A739497ECC93}" sibTransId="{62C1A5DA-A8FD-4955-AFB4-ED8A1D3441E5}"/>
    <dgm:cxn modelId="{AF6ACC7F-B463-44F4-95BE-4D290ABE675C}" type="presOf" srcId="{678F2BA9-758C-448B-A169-365E8174D2A1}" destId="{1D06CBEF-1F02-45E4-B6FD-6A9580A4BF59}" srcOrd="0" destOrd="0" presId="urn:microsoft.com/office/officeart/2005/8/layout/vList6"/>
    <dgm:cxn modelId="{85883449-1627-4DDF-A5EA-0EFD9FB1E12A}" type="presOf" srcId="{42B5BF91-90BC-4E9C-BF16-8112BC22E4FB}" destId="{4A4B7F30-1CDB-42BC-AAD2-39606F962BBA}" srcOrd="0" destOrd="1" presId="urn:microsoft.com/office/officeart/2005/8/layout/vList6"/>
    <dgm:cxn modelId="{58715A3B-FA23-4A6C-81FE-D82799CA86F3}" type="presOf" srcId="{DAC91445-7EFB-466B-B4F1-1C10EEDB2B61}" destId="{9E749FB6-2444-4111-BCAE-29A76AEE62D3}" srcOrd="0" destOrd="1" presId="urn:microsoft.com/office/officeart/2005/8/layout/vList6"/>
    <dgm:cxn modelId="{1286B515-0152-4A5B-9C02-A5862EB57A8E}" srcId="{ACD635D5-7475-406C-9F2E-6288FFCA7218}" destId="{B9DAD84F-3E8E-409C-BE07-5721C67E9F38}" srcOrd="1" destOrd="0" parTransId="{7C8EF8AD-BFB0-4CFA-9E89-D1738261E0C6}" sibTransId="{A2EC06F8-9A77-48AC-8757-58FBAC788A32}"/>
    <dgm:cxn modelId="{4A688D07-D402-4135-9D9D-865C4EFEF633}" srcId="{678F2BA9-758C-448B-A169-365E8174D2A1}" destId="{CE10E95F-F207-4DE9-8E25-934446C94EFE}" srcOrd="1" destOrd="0" parTransId="{986C3115-E2FA-42E2-9C2F-6380F7CCA7E0}" sibTransId="{D6543F3C-EE98-4351-9374-AFE0B5F064E5}"/>
    <dgm:cxn modelId="{737E40A2-66EE-4076-97F2-BC84F3FF01E5}" srcId="{8640A4F0-7756-464B-BDD4-85868FF1047B}" destId="{DC62FEA2-37CF-4A23-AC82-07D15A968143}" srcOrd="0" destOrd="0" parTransId="{1511C552-9146-4E01-BB72-794D1203D4F9}" sibTransId="{330D9DCD-6115-4F40-B81A-8C649DE459B4}"/>
    <dgm:cxn modelId="{11744DC3-1644-4095-9DD9-F357ECD8CAAB}" srcId="{ACD635D5-7475-406C-9F2E-6288FFCA7218}" destId="{D002D4ED-BE05-4F80-855E-B968B4E80456}" srcOrd="0" destOrd="0" parTransId="{21A3C154-9557-4F90-BCED-72428B5C1562}" sibTransId="{32922B94-2356-430C-A71A-BD4DA32402C6}"/>
    <dgm:cxn modelId="{2C43A5D9-C8DD-468D-BA0C-0464EE24B2B3}" type="presOf" srcId="{B9DAD84F-3E8E-409C-BE07-5721C67E9F38}" destId="{FC7DADDF-1D2E-4F70-9932-11F477622123}" srcOrd="0" destOrd="1" presId="urn:microsoft.com/office/officeart/2005/8/layout/vList6"/>
    <dgm:cxn modelId="{73ADE9A9-ABD3-4DCC-9D8D-2529467F1C84}" srcId="{8640A4F0-7756-464B-BDD4-85868FF1047B}" destId="{ACD635D5-7475-406C-9F2E-6288FFCA7218}" srcOrd="2" destOrd="0" parTransId="{8DEC879D-29DB-457B-9C73-0BE9EDF4561A}" sibTransId="{4B2BBF40-4913-4367-8137-C47C84BBDE52}"/>
    <dgm:cxn modelId="{BBDF285F-FE6E-4F5C-9D35-F89DF675DEA8}" srcId="{8640A4F0-7756-464B-BDD4-85868FF1047B}" destId="{18174BB5-A24C-4F4B-ABD3-6F48ADB193A1}" srcOrd="3" destOrd="0" parTransId="{5F6BCFF3-EF6E-425E-BD70-8A73573645CE}" sibTransId="{187546AE-2A5F-4B75-8450-A059B743EDDB}"/>
    <dgm:cxn modelId="{977EA721-C70B-4F1B-8127-C9891248160B}" srcId="{8640A4F0-7756-464B-BDD4-85868FF1047B}" destId="{A6249DB7-F822-4951-A850-5F3E5D77EE69}" srcOrd="1" destOrd="0" parTransId="{7D969E22-30F2-4CB7-A32E-19297139C92D}" sibTransId="{18B78BEF-580A-4BDB-8CCD-B21C8899125A}"/>
    <dgm:cxn modelId="{09DA0625-49E9-4459-984D-D7981F97FA4E}" type="presParOf" srcId="{A648D036-C9B8-4023-985D-395A6CEAE41C}" destId="{5CA781D1-E08E-4C3C-9E8F-9CB268BFBD0D}" srcOrd="0" destOrd="0" presId="urn:microsoft.com/office/officeart/2005/8/layout/vList6"/>
    <dgm:cxn modelId="{4A2CE728-08A5-4924-AD8B-D1F46568637C}" type="presParOf" srcId="{5CA781D1-E08E-4C3C-9E8F-9CB268BFBD0D}" destId="{7EF28567-A76C-43DE-AC75-BED180D7D04C}" srcOrd="0" destOrd="0" presId="urn:microsoft.com/office/officeart/2005/8/layout/vList6"/>
    <dgm:cxn modelId="{F26A9935-F5B9-409D-B3C7-1ED3116CB64A}" type="presParOf" srcId="{5CA781D1-E08E-4C3C-9E8F-9CB268BFBD0D}" destId="{5B9828C8-1689-4862-8DD8-4709576385EF}" srcOrd="1" destOrd="0" presId="urn:microsoft.com/office/officeart/2005/8/layout/vList6"/>
    <dgm:cxn modelId="{30B02A3C-8491-405C-ACD6-09650B27D90A}" type="presParOf" srcId="{A648D036-C9B8-4023-985D-395A6CEAE41C}" destId="{98DEFB78-CF63-4D7D-8A34-572B4DDD8CE5}" srcOrd="1" destOrd="0" presId="urn:microsoft.com/office/officeart/2005/8/layout/vList6"/>
    <dgm:cxn modelId="{FF49F320-9BA4-4253-91D0-6FFF235030CE}" type="presParOf" srcId="{A648D036-C9B8-4023-985D-395A6CEAE41C}" destId="{FA030413-765B-4987-8ABD-DDCEB9275C7F}" srcOrd="2" destOrd="0" presId="urn:microsoft.com/office/officeart/2005/8/layout/vList6"/>
    <dgm:cxn modelId="{A280A7E4-B8BE-4A29-B10B-97B933720A7F}" type="presParOf" srcId="{FA030413-765B-4987-8ABD-DDCEB9275C7F}" destId="{F173C6A9-044E-40EE-BA59-936851BCD397}" srcOrd="0" destOrd="0" presId="urn:microsoft.com/office/officeart/2005/8/layout/vList6"/>
    <dgm:cxn modelId="{96F7C461-3B38-4434-93F0-361DCD431B18}" type="presParOf" srcId="{FA030413-765B-4987-8ABD-DDCEB9275C7F}" destId="{4A4B7F30-1CDB-42BC-AAD2-39606F962BBA}" srcOrd="1" destOrd="0" presId="urn:microsoft.com/office/officeart/2005/8/layout/vList6"/>
    <dgm:cxn modelId="{FB286CDC-6A5E-4A0A-A658-2E2F3CEB0E54}" type="presParOf" srcId="{A648D036-C9B8-4023-985D-395A6CEAE41C}" destId="{AC2104B8-8EFF-431C-B42F-70DA25EC1D98}" srcOrd="3" destOrd="0" presId="urn:microsoft.com/office/officeart/2005/8/layout/vList6"/>
    <dgm:cxn modelId="{7FC66D80-D3A1-4A70-80AB-C096CF08E649}" type="presParOf" srcId="{A648D036-C9B8-4023-985D-395A6CEAE41C}" destId="{48D00B3A-FFF1-4656-8278-4B5C7C3C7F66}" srcOrd="4" destOrd="0" presId="urn:microsoft.com/office/officeart/2005/8/layout/vList6"/>
    <dgm:cxn modelId="{DAF2F003-6536-4BFA-9F2D-04CEF120EFBF}" type="presParOf" srcId="{48D00B3A-FFF1-4656-8278-4B5C7C3C7F66}" destId="{CD5ECDA7-957D-4B88-A908-22FE4C18C424}" srcOrd="0" destOrd="0" presId="urn:microsoft.com/office/officeart/2005/8/layout/vList6"/>
    <dgm:cxn modelId="{470EF544-D0B9-4A15-B93E-A3761E5EEBD3}" type="presParOf" srcId="{48D00B3A-FFF1-4656-8278-4B5C7C3C7F66}" destId="{FC7DADDF-1D2E-4F70-9932-11F477622123}" srcOrd="1" destOrd="0" presId="urn:microsoft.com/office/officeart/2005/8/layout/vList6"/>
    <dgm:cxn modelId="{EE14547F-526F-41D4-A52A-271F262CD017}" type="presParOf" srcId="{A648D036-C9B8-4023-985D-395A6CEAE41C}" destId="{4332EDFE-6E98-41CF-ACA3-A08BE2B3D5BC}" srcOrd="5" destOrd="0" presId="urn:microsoft.com/office/officeart/2005/8/layout/vList6"/>
    <dgm:cxn modelId="{C117D490-94B8-4C4B-88F3-02D5E1F8E815}" type="presParOf" srcId="{A648D036-C9B8-4023-985D-395A6CEAE41C}" destId="{51CFAE2F-9335-4C38-9933-7E18A009D78C}" srcOrd="6" destOrd="0" presId="urn:microsoft.com/office/officeart/2005/8/layout/vList6"/>
    <dgm:cxn modelId="{F4CDE664-524E-4696-8E98-3B7C6CF091A6}" type="presParOf" srcId="{51CFAE2F-9335-4C38-9933-7E18A009D78C}" destId="{280CB4A5-4763-424D-AB9A-8774F8A636B1}" srcOrd="0" destOrd="0" presId="urn:microsoft.com/office/officeart/2005/8/layout/vList6"/>
    <dgm:cxn modelId="{FE3E9969-23A9-48FA-A9D4-2510D20459ED}" type="presParOf" srcId="{51CFAE2F-9335-4C38-9933-7E18A009D78C}" destId="{D34A181F-AFAC-4E3D-AB98-6F3619FBCB8C}" srcOrd="1" destOrd="0" presId="urn:microsoft.com/office/officeart/2005/8/layout/vList6"/>
    <dgm:cxn modelId="{B86FE395-6792-4AF2-A0C4-B90707A4EC80}" type="presParOf" srcId="{A648D036-C9B8-4023-985D-395A6CEAE41C}" destId="{85237DC7-B7B5-4CDE-A3F5-2CCB11C7D4D4}" srcOrd="7" destOrd="0" presId="urn:microsoft.com/office/officeart/2005/8/layout/vList6"/>
    <dgm:cxn modelId="{22A8C85A-8F48-4E15-9925-7FA7A2538967}" type="presParOf" srcId="{A648D036-C9B8-4023-985D-395A6CEAE41C}" destId="{66DB6DCA-3EFB-43EA-9D2F-0055CC5D02A1}" srcOrd="8" destOrd="0" presId="urn:microsoft.com/office/officeart/2005/8/layout/vList6"/>
    <dgm:cxn modelId="{3E7D9779-39A2-43CC-8B43-E97892CCF70F}" type="presParOf" srcId="{66DB6DCA-3EFB-43EA-9D2F-0055CC5D02A1}" destId="{1891B51D-BC4C-49E1-819C-CA46D4EB667B}" srcOrd="0" destOrd="0" presId="urn:microsoft.com/office/officeart/2005/8/layout/vList6"/>
    <dgm:cxn modelId="{BEE5AE01-00B5-452F-945C-C16EAC85C08D}" type="presParOf" srcId="{66DB6DCA-3EFB-43EA-9D2F-0055CC5D02A1}" destId="{9E749FB6-2444-4111-BCAE-29A76AEE62D3}" srcOrd="1" destOrd="0" presId="urn:microsoft.com/office/officeart/2005/8/layout/vList6"/>
    <dgm:cxn modelId="{FA17F31C-1DBC-4C24-B2BD-4B3CD127173E}" type="presParOf" srcId="{A648D036-C9B8-4023-985D-395A6CEAE41C}" destId="{483C8C72-C039-43BD-ADFD-99D88149BE18}" srcOrd="9" destOrd="0" presId="urn:microsoft.com/office/officeart/2005/8/layout/vList6"/>
    <dgm:cxn modelId="{1F223EE9-761C-48D1-BA3B-54DF52DC5B35}" type="presParOf" srcId="{A648D036-C9B8-4023-985D-395A6CEAE41C}" destId="{457652F1-426C-4207-BDE0-2C155CA20EEE}" srcOrd="10" destOrd="0" presId="urn:microsoft.com/office/officeart/2005/8/layout/vList6"/>
    <dgm:cxn modelId="{1EA18629-8EC9-42FC-9248-DE73C1EC1701}" type="presParOf" srcId="{457652F1-426C-4207-BDE0-2C155CA20EEE}" destId="{1D06CBEF-1F02-45E4-B6FD-6A9580A4BF59}" srcOrd="0" destOrd="0" presId="urn:microsoft.com/office/officeart/2005/8/layout/vList6"/>
    <dgm:cxn modelId="{7C1DE6FB-1129-4BD6-870D-379D03EADF9C}" type="presParOf" srcId="{457652F1-426C-4207-BDE0-2C155CA20EEE}" destId="{3AEED756-378D-4592-BA77-A7007D21DB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8CC8D6-9023-4112-A00A-A9C9B7654A90}">
      <dsp:nvSpPr>
        <dsp:cNvPr id="0" name=""/>
        <dsp:cNvSpPr/>
      </dsp:nvSpPr>
      <dsp:spPr>
        <a:xfrm>
          <a:off x="1985222" y="819279"/>
          <a:ext cx="3734410" cy="3734410"/>
        </a:xfrm>
        <a:prstGeom prst="blockArc">
          <a:avLst>
            <a:gd name="adj1" fmla="val 11880000"/>
            <a:gd name="adj2" fmla="val 16200000"/>
            <a:gd name="adj3" fmla="val 4641"/>
          </a:avLst>
        </a:prstGeom>
        <a:solidFill>
          <a:schemeClr val="accent2">
            <a:shade val="90000"/>
            <a:hueOff val="0"/>
            <a:satOff val="-13805"/>
            <a:lumOff val="350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28E64-38AB-48E6-B45F-40CB97321D40}">
      <dsp:nvSpPr>
        <dsp:cNvPr id="0" name=""/>
        <dsp:cNvSpPr/>
      </dsp:nvSpPr>
      <dsp:spPr>
        <a:xfrm>
          <a:off x="1985222" y="819279"/>
          <a:ext cx="3734410" cy="3734410"/>
        </a:xfrm>
        <a:prstGeom prst="blockArc">
          <a:avLst>
            <a:gd name="adj1" fmla="val 7560000"/>
            <a:gd name="adj2" fmla="val 11880000"/>
            <a:gd name="adj3" fmla="val 4641"/>
          </a:avLst>
        </a:prstGeom>
        <a:solidFill>
          <a:schemeClr val="accent2">
            <a:shade val="90000"/>
            <a:hueOff val="0"/>
            <a:satOff val="-10354"/>
            <a:lumOff val="262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6F398-BF39-4ABF-8A8B-DB10E13342DF}">
      <dsp:nvSpPr>
        <dsp:cNvPr id="0" name=""/>
        <dsp:cNvSpPr/>
      </dsp:nvSpPr>
      <dsp:spPr>
        <a:xfrm>
          <a:off x="1985222" y="819279"/>
          <a:ext cx="3734410" cy="3734410"/>
        </a:xfrm>
        <a:prstGeom prst="blockArc">
          <a:avLst>
            <a:gd name="adj1" fmla="val 3240000"/>
            <a:gd name="adj2" fmla="val 7560000"/>
            <a:gd name="adj3" fmla="val 4641"/>
          </a:avLst>
        </a:prstGeom>
        <a:solidFill>
          <a:schemeClr val="accent2">
            <a:shade val="90000"/>
            <a:hueOff val="0"/>
            <a:satOff val="-6902"/>
            <a:lumOff val="175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0B83A3-91B9-4417-954C-601CA0D99E62}">
      <dsp:nvSpPr>
        <dsp:cNvPr id="0" name=""/>
        <dsp:cNvSpPr/>
      </dsp:nvSpPr>
      <dsp:spPr>
        <a:xfrm>
          <a:off x="1985222" y="819279"/>
          <a:ext cx="3734410" cy="3734410"/>
        </a:xfrm>
        <a:prstGeom prst="blockArc">
          <a:avLst>
            <a:gd name="adj1" fmla="val 20520000"/>
            <a:gd name="adj2" fmla="val 3240000"/>
            <a:gd name="adj3" fmla="val 4641"/>
          </a:avLst>
        </a:prstGeom>
        <a:solidFill>
          <a:schemeClr val="accent2">
            <a:shade val="90000"/>
            <a:hueOff val="0"/>
            <a:satOff val="-3451"/>
            <a:lumOff val="876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24ECB-D1DD-4FA8-B113-B47C912FAA90}">
      <dsp:nvSpPr>
        <dsp:cNvPr id="0" name=""/>
        <dsp:cNvSpPr/>
      </dsp:nvSpPr>
      <dsp:spPr>
        <a:xfrm>
          <a:off x="1985222" y="819279"/>
          <a:ext cx="3734410" cy="3734410"/>
        </a:xfrm>
        <a:prstGeom prst="blockArc">
          <a:avLst>
            <a:gd name="adj1" fmla="val 16200000"/>
            <a:gd name="adj2" fmla="val 20520000"/>
            <a:gd name="adj3" fmla="val 4641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2F346-F921-49DE-BAE0-907814D71B47}">
      <dsp:nvSpPr>
        <dsp:cNvPr id="0" name=""/>
        <dsp:cNvSpPr/>
      </dsp:nvSpPr>
      <dsp:spPr>
        <a:xfrm>
          <a:off x="3005948" y="1596516"/>
          <a:ext cx="1719296" cy="1719296"/>
        </a:xfrm>
        <a:prstGeom prst="ellipse">
          <a:avLst/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5700" kern="1200" dirty="0" smtClean="0"/>
            <a:t>CG</a:t>
          </a:r>
          <a:endParaRPr lang="pt-BR" sz="5700" kern="1200" dirty="0"/>
        </a:p>
      </dsp:txBody>
      <dsp:txXfrm>
        <a:off x="3005948" y="1596516"/>
        <a:ext cx="1719296" cy="1719296"/>
      </dsp:txXfrm>
    </dsp:sp>
    <dsp:sp modelId="{B258EB18-6015-4A08-9FA4-C177115DCD9F}">
      <dsp:nvSpPr>
        <dsp:cNvPr id="0" name=""/>
        <dsp:cNvSpPr/>
      </dsp:nvSpPr>
      <dsp:spPr>
        <a:xfrm>
          <a:off x="2750346" y="-258684"/>
          <a:ext cx="2204163" cy="2242579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Redecomep</a:t>
          </a:r>
          <a:endParaRPr lang="pt-BR" sz="2000" kern="1200" dirty="0"/>
        </a:p>
      </dsp:txBody>
      <dsp:txXfrm>
        <a:off x="2750346" y="-258684"/>
        <a:ext cx="2204163" cy="2242579"/>
      </dsp:txXfrm>
    </dsp:sp>
    <dsp:sp modelId="{46239FF0-8530-48DD-BBCE-F0A047441502}">
      <dsp:nvSpPr>
        <dsp:cNvPr id="0" name=""/>
        <dsp:cNvSpPr/>
      </dsp:nvSpPr>
      <dsp:spPr>
        <a:xfrm>
          <a:off x="4985286" y="1521121"/>
          <a:ext cx="1203507" cy="1203507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Infovia federal</a:t>
          </a:r>
          <a:endParaRPr lang="pt-BR" sz="1300" kern="1200" dirty="0"/>
        </a:p>
      </dsp:txBody>
      <dsp:txXfrm>
        <a:off x="4985286" y="1521121"/>
        <a:ext cx="1203507" cy="1203507"/>
      </dsp:txXfrm>
    </dsp:sp>
    <dsp:sp modelId="{AF53D054-8D3A-4F88-8266-6EDC165A3097}">
      <dsp:nvSpPr>
        <dsp:cNvPr id="0" name=""/>
        <dsp:cNvSpPr/>
      </dsp:nvSpPr>
      <dsp:spPr>
        <a:xfrm>
          <a:off x="4322723" y="3560279"/>
          <a:ext cx="1203507" cy="1203507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Infovia estadual</a:t>
          </a:r>
          <a:endParaRPr lang="pt-BR" sz="1300" kern="1200" dirty="0"/>
        </a:p>
      </dsp:txBody>
      <dsp:txXfrm>
        <a:off x="4322723" y="3560279"/>
        <a:ext cx="1203507" cy="1203507"/>
      </dsp:txXfrm>
    </dsp:sp>
    <dsp:sp modelId="{65558A0C-FA49-40FD-9B97-FB37C4E62FC8}">
      <dsp:nvSpPr>
        <dsp:cNvPr id="0" name=""/>
        <dsp:cNvSpPr/>
      </dsp:nvSpPr>
      <dsp:spPr>
        <a:xfrm>
          <a:off x="2178625" y="3560279"/>
          <a:ext cx="1203507" cy="1203507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Infovia municipal</a:t>
          </a:r>
          <a:endParaRPr lang="pt-BR" sz="1300" kern="1200" dirty="0"/>
        </a:p>
      </dsp:txBody>
      <dsp:txXfrm>
        <a:off x="2178625" y="3560279"/>
        <a:ext cx="1203507" cy="1203507"/>
      </dsp:txXfrm>
    </dsp:sp>
    <dsp:sp modelId="{4A7CCA8E-8CF8-4C34-B46A-F995457C6390}">
      <dsp:nvSpPr>
        <dsp:cNvPr id="0" name=""/>
        <dsp:cNvSpPr/>
      </dsp:nvSpPr>
      <dsp:spPr>
        <a:xfrm>
          <a:off x="1516062" y="1521121"/>
          <a:ext cx="1203507" cy="1203507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Redes de outro parceiro</a:t>
          </a:r>
          <a:endParaRPr lang="pt-BR" sz="1300" kern="1200" dirty="0"/>
        </a:p>
      </dsp:txBody>
      <dsp:txXfrm>
        <a:off x="1516062" y="1521121"/>
        <a:ext cx="1203507" cy="120350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7524DE-0896-49F6-93BA-B2422EAD50B7}">
      <dsp:nvSpPr>
        <dsp:cNvPr id="0" name=""/>
        <dsp:cNvSpPr/>
      </dsp:nvSpPr>
      <dsp:spPr>
        <a:xfrm>
          <a:off x="2075592" y="0"/>
          <a:ext cx="1480756" cy="82264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Permuta de infraestrutura (fibra, passagem, etc.)</a:t>
          </a:r>
          <a:endParaRPr lang="pt-BR" sz="1200" kern="1200" dirty="0"/>
        </a:p>
      </dsp:txBody>
      <dsp:txXfrm>
        <a:off x="2075592" y="0"/>
        <a:ext cx="1480756" cy="822642"/>
      </dsp:txXfrm>
    </dsp:sp>
    <dsp:sp modelId="{8D666BBE-2FDB-40AA-AFC0-CE1C24DC92AA}">
      <dsp:nvSpPr>
        <dsp:cNvPr id="0" name=""/>
        <dsp:cNvSpPr/>
      </dsp:nvSpPr>
      <dsp:spPr>
        <a:xfrm>
          <a:off x="4214463" y="0"/>
          <a:ext cx="1480756" cy="82264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Fortalecimento da Redecomep local</a:t>
          </a:r>
        </a:p>
      </dsp:txBody>
      <dsp:txXfrm>
        <a:off x="4214463" y="0"/>
        <a:ext cx="1480756" cy="822642"/>
      </dsp:txXfrm>
    </dsp:sp>
    <dsp:sp modelId="{9947B5E3-6558-4E5E-8FC8-B5C6913AFFD4}">
      <dsp:nvSpPr>
        <dsp:cNvPr id="0" name=""/>
        <dsp:cNvSpPr/>
      </dsp:nvSpPr>
      <dsp:spPr>
        <a:xfrm>
          <a:off x="3576915" y="3496231"/>
          <a:ext cx="616981" cy="616981"/>
        </a:xfrm>
        <a:prstGeom prst="triangle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DDE77-8857-4931-8F2C-6396C7B76EC8}">
      <dsp:nvSpPr>
        <dsp:cNvPr id="0" name=""/>
        <dsp:cNvSpPr/>
      </dsp:nvSpPr>
      <dsp:spPr>
        <a:xfrm>
          <a:off x="2034460" y="3237921"/>
          <a:ext cx="3701891" cy="250083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7F4E6B-29D6-4E79-AAFA-16D8135CD277}">
      <dsp:nvSpPr>
        <dsp:cNvPr id="0" name=""/>
        <dsp:cNvSpPr/>
      </dsp:nvSpPr>
      <dsp:spPr>
        <a:xfrm>
          <a:off x="4214463" y="2155323"/>
          <a:ext cx="1480756" cy="10529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Maior interação das IPEs com os governos</a:t>
          </a:r>
        </a:p>
      </dsp:txBody>
      <dsp:txXfrm>
        <a:off x="4214463" y="2155323"/>
        <a:ext cx="1480756" cy="1052982"/>
      </dsp:txXfrm>
    </dsp:sp>
    <dsp:sp modelId="{0F36E604-87F7-4CB1-AD09-993CC4D7D884}">
      <dsp:nvSpPr>
        <dsp:cNvPr id="0" name=""/>
        <dsp:cNvSpPr/>
      </dsp:nvSpPr>
      <dsp:spPr>
        <a:xfrm>
          <a:off x="4214463" y="1052982"/>
          <a:ext cx="1480756" cy="10529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Apoio às ações públicas locais</a:t>
          </a:r>
        </a:p>
      </dsp:txBody>
      <dsp:txXfrm>
        <a:off x="4214463" y="1052982"/>
        <a:ext cx="1480756" cy="1052982"/>
      </dsp:txXfrm>
    </dsp:sp>
    <dsp:sp modelId="{330029CE-79D8-4BA6-A0F0-E945464648EE}">
      <dsp:nvSpPr>
        <dsp:cNvPr id="0" name=""/>
        <dsp:cNvSpPr/>
      </dsp:nvSpPr>
      <dsp:spPr>
        <a:xfrm>
          <a:off x="2075592" y="2155323"/>
          <a:ext cx="1480756" cy="10529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Colaboração na diminuição do custeio por instituição</a:t>
          </a:r>
          <a:endParaRPr lang="pt-BR" sz="1400" kern="1200" dirty="0"/>
        </a:p>
      </dsp:txBody>
      <dsp:txXfrm>
        <a:off x="2075592" y="2155323"/>
        <a:ext cx="1480756" cy="1052982"/>
      </dsp:txXfrm>
    </dsp:sp>
    <dsp:sp modelId="{F9515938-FC0F-455A-A231-C3CEE6174898}">
      <dsp:nvSpPr>
        <dsp:cNvPr id="0" name=""/>
        <dsp:cNvSpPr/>
      </dsp:nvSpPr>
      <dsp:spPr>
        <a:xfrm>
          <a:off x="2075592" y="1052982"/>
          <a:ext cx="1480756" cy="10529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Ampliação do alcance da rede</a:t>
          </a:r>
          <a:endParaRPr lang="pt-BR" sz="1400" kern="1200" dirty="0"/>
        </a:p>
      </dsp:txBody>
      <dsp:txXfrm>
        <a:off x="2075592" y="1052982"/>
        <a:ext cx="1480756" cy="105298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58E526-1C94-4CA8-96B4-5928FFEC880A}">
      <dsp:nvSpPr>
        <dsp:cNvPr id="0" name=""/>
        <dsp:cNvSpPr/>
      </dsp:nvSpPr>
      <dsp:spPr>
        <a:xfrm>
          <a:off x="0" y="432995"/>
          <a:ext cx="778301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704607-98EE-46F1-B2D3-12AAC639F383}">
      <dsp:nvSpPr>
        <dsp:cNvPr id="0" name=""/>
        <dsp:cNvSpPr/>
      </dsp:nvSpPr>
      <dsp:spPr>
        <a:xfrm>
          <a:off x="389150" y="19715"/>
          <a:ext cx="5448111" cy="826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926" tIns="0" rIns="205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Compartilhamento de infraestrutura</a:t>
          </a:r>
          <a:endParaRPr lang="pt-BR" sz="1800" kern="1200" dirty="0"/>
        </a:p>
      </dsp:txBody>
      <dsp:txXfrm>
        <a:off x="389150" y="19715"/>
        <a:ext cx="5448111" cy="826560"/>
      </dsp:txXfrm>
    </dsp:sp>
    <dsp:sp modelId="{8C383DEE-411E-4904-9107-F10824452D70}">
      <dsp:nvSpPr>
        <dsp:cNvPr id="0" name=""/>
        <dsp:cNvSpPr/>
      </dsp:nvSpPr>
      <dsp:spPr>
        <a:xfrm>
          <a:off x="0" y="1703076"/>
          <a:ext cx="778301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37250-E674-4CF2-B6FB-044C16945738}">
      <dsp:nvSpPr>
        <dsp:cNvPr id="0" name=""/>
        <dsp:cNvSpPr/>
      </dsp:nvSpPr>
      <dsp:spPr>
        <a:xfrm>
          <a:off x="389150" y="1289795"/>
          <a:ext cx="5448111" cy="826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926" tIns="0" rIns="205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/>
            <a:t>Governança comum para a Redecomep</a:t>
          </a:r>
          <a:endParaRPr lang="pt-BR" sz="1800" kern="1200" dirty="0" smtClean="0"/>
        </a:p>
      </dsp:txBody>
      <dsp:txXfrm>
        <a:off x="389150" y="1289795"/>
        <a:ext cx="5448111" cy="826560"/>
      </dsp:txXfrm>
    </dsp:sp>
    <dsp:sp modelId="{141D6FF7-37A9-4111-B5E4-E0292067E66E}">
      <dsp:nvSpPr>
        <dsp:cNvPr id="0" name=""/>
        <dsp:cNvSpPr/>
      </dsp:nvSpPr>
      <dsp:spPr>
        <a:xfrm>
          <a:off x="0" y="2973156"/>
          <a:ext cx="778301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151482-B560-438F-B220-878B5BECF5B1}">
      <dsp:nvSpPr>
        <dsp:cNvPr id="0" name=""/>
        <dsp:cNvSpPr/>
      </dsp:nvSpPr>
      <dsp:spPr>
        <a:xfrm>
          <a:off x="389150" y="2559876"/>
          <a:ext cx="5448111" cy="826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926" tIns="0" rIns="205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Responsabilidade pelas manutenções, operação do </a:t>
          </a:r>
          <a:r>
            <a:rPr lang="pt-BR" sz="1800" i="1" kern="1200" dirty="0" smtClean="0"/>
            <a:t>consórcio</a:t>
          </a:r>
          <a:r>
            <a:rPr lang="pt-BR" sz="1800" kern="1200" dirty="0" smtClean="0"/>
            <a:t> e demais custeios</a:t>
          </a:r>
          <a:endParaRPr lang="pt-BR" sz="1800" i="1" kern="1200" dirty="0" smtClean="0"/>
        </a:p>
      </dsp:txBody>
      <dsp:txXfrm>
        <a:off x="389150" y="2559876"/>
        <a:ext cx="5448111" cy="826560"/>
      </dsp:txXfrm>
    </dsp:sp>
    <dsp:sp modelId="{31CB62AE-89B7-4BDB-A413-68F567D4D669}">
      <dsp:nvSpPr>
        <dsp:cNvPr id="0" name=""/>
        <dsp:cNvSpPr/>
      </dsp:nvSpPr>
      <dsp:spPr>
        <a:xfrm>
          <a:off x="0" y="4243236"/>
          <a:ext cx="778301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E7FEBE-658A-4A16-B013-BD45D2AECDC0}">
      <dsp:nvSpPr>
        <dsp:cNvPr id="0" name=""/>
        <dsp:cNvSpPr/>
      </dsp:nvSpPr>
      <dsp:spPr>
        <a:xfrm>
          <a:off x="389150" y="3829956"/>
          <a:ext cx="5448111" cy="826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926" tIns="0" rIns="205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/>
            <a:t>Pares separados para cada rede</a:t>
          </a:r>
          <a:endParaRPr lang="pt-BR" sz="1800" i="1" kern="1200" dirty="0" smtClean="0"/>
        </a:p>
      </dsp:txBody>
      <dsp:txXfrm>
        <a:off x="389150" y="3829956"/>
        <a:ext cx="5448111" cy="82656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9828C8-1689-4862-8DD8-4709576385EF}">
      <dsp:nvSpPr>
        <dsp:cNvPr id="0" name=""/>
        <dsp:cNvSpPr/>
      </dsp:nvSpPr>
      <dsp:spPr>
        <a:xfrm>
          <a:off x="3108325" y="502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Presidência do CG</a:t>
          </a:r>
          <a:endParaRPr lang="pt-BR" sz="1500" kern="1200" dirty="0"/>
        </a:p>
      </dsp:txBody>
      <dsp:txXfrm>
        <a:off x="3108325" y="502"/>
        <a:ext cx="4662487" cy="632647"/>
      </dsp:txXfrm>
    </dsp:sp>
    <dsp:sp modelId="{7EF28567-A76C-43DE-AC75-BED180D7D04C}">
      <dsp:nvSpPr>
        <dsp:cNvPr id="0" name=""/>
        <dsp:cNvSpPr/>
      </dsp:nvSpPr>
      <dsp:spPr>
        <a:xfrm>
          <a:off x="0" y="502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Liderança</a:t>
          </a:r>
          <a:endParaRPr lang="pt-BR" sz="1800" kern="1200" dirty="0"/>
        </a:p>
      </dsp:txBody>
      <dsp:txXfrm>
        <a:off x="0" y="502"/>
        <a:ext cx="3108325" cy="632647"/>
      </dsp:txXfrm>
    </dsp:sp>
    <dsp:sp modelId="{4A4B7F30-1CDB-42BC-AAD2-39606F962BBA}">
      <dsp:nvSpPr>
        <dsp:cNvPr id="0" name=""/>
        <dsp:cNvSpPr/>
      </dsp:nvSpPr>
      <dsp:spPr>
        <a:xfrm>
          <a:off x="3108325" y="696414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Administrativa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Financeira</a:t>
          </a:r>
          <a:endParaRPr lang="pt-BR" sz="1500" kern="1200" dirty="0"/>
        </a:p>
      </dsp:txBody>
      <dsp:txXfrm>
        <a:off x="3108325" y="696414"/>
        <a:ext cx="4662487" cy="632647"/>
      </dsp:txXfrm>
    </dsp:sp>
    <dsp:sp modelId="{F173C6A9-044E-40EE-BA59-936851BCD397}">
      <dsp:nvSpPr>
        <dsp:cNvPr id="0" name=""/>
        <dsp:cNvSpPr/>
      </dsp:nvSpPr>
      <dsp:spPr>
        <a:xfrm>
          <a:off x="0" y="696414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4696"/>
            <a:lumOff val="60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Gestão</a:t>
          </a:r>
          <a:endParaRPr lang="pt-BR" sz="1800" kern="1200" dirty="0"/>
        </a:p>
      </dsp:txBody>
      <dsp:txXfrm>
        <a:off x="0" y="696414"/>
        <a:ext cx="3108325" cy="632647"/>
      </dsp:txXfrm>
    </dsp:sp>
    <dsp:sp modelId="{FC7DADDF-1D2E-4F70-9932-11F477622123}">
      <dsp:nvSpPr>
        <dsp:cNvPr id="0" name=""/>
        <dsp:cNvSpPr/>
      </dsp:nvSpPr>
      <dsp:spPr>
        <a:xfrm>
          <a:off x="3108325" y="1392326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Engenharia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Operação</a:t>
          </a:r>
          <a:endParaRPr lang="pt-BR" sz="1500" kern="1200" dirty="0"/>
        </a:p>
      </dsp:txBody>
      <dsp:txXfrm>
        <a:off x="3108325" y="1392326"/>
        <a:ext cx="4662487" cy="632647"/>
      </dsp:txXfrm>
    </dsp:sp>
    <dsp:sp modelId="{CD5ECDA7-957D-4B88-A908-22FE4C18C424}">
      <dsp:nvSpPr>
        <dsp:cNvPr id="0" name=""/>
        <dsp:cNvSpPr/>
      </dsp:nvSpPr>
      <dsp:spPr>
        <a:xfrm>
          <a:off x="0" y="1392326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9391"/>
            <a:lumOff val="121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NOC</a:t>
          </a:r>
          <a:endParaRPr lang="pt-BR" sz="1800" kern="1200" dirty="0"/>
        </a:p>
      </dsp:txBody>
      <dsp:txXfrm>
        <a:off x="0" y="1392326"/>
        <a:ext cx="3108325" cy="632647"/>
      </dsp:txXfrm>
    </dsp:sp>
    <dsp:sp modelId="{D34A181F-AFAC-4E3D-AB98-6F3619FBCB8C}">
      <dsp:nvSpPr>
        <dsp:cNvPr id="0" name=""/>
        <dsp:cNvSpPr/>
      </dsp:nvSpPr>
      <dsp:spPr>
        <a:xfrm>
          <a:off x="3108325" y="2088238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Gestão de contrato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Terceirização</a:t>
          </a:r>
          <a:endParaRPr lang="pt-BR" sz="1500" kern="1200" dirty="0"/>
        </a:p>
      </dsp:txBody>
      <dsp:txXfrm>
        <a:off x="3108325" y="2088238"/>
        <a:ext cx="4662487" cy="632647"/>
      </dsp:txXfrm>
    </dsp:sp>
    <dsp:sp modelId="{280CB4A5-4763-424D-AB9A-8774F8A636B1}">
      <dsp:nvSpPr>
        <dsp:cNvPr id="0" name=""/>
        <dsp:cNvSpPr/>
      </dsp:nvSpPr>
      <dsp:spPr>
        <a:xfrm>
          <a:off x="0" y="2088238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14087"/>
            <a:lumOff val="182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</a:rPr>
            <a:t>Manutenção da Fibra</a:t>
          </a:r>
          <a:endParaRPr lang="pt-BR" sz="1800" b="1" kern="1200" dirty="0">
            <a:solidFill>
              <a:schemeClr val="bg1"/>
            </a:solidFill>
          </a:endParaRPr>
        </a:p>
      </dsp:txBody>
      <dsp:txXfrm>
        <a:off x="0" y="2088238"/>
        <a:ext cx="3108325" cy="632647"/>
      </dsp:txXfrm>
    </dsp:sp>
    <dsp:sp modelId="{9E749FB6-2444-4111-BCAE-29A76AEE62D3}">
      <dsp:nvSpPr>
        <dsp:cNvPr id="0" name=""/>
        <dsp:cNvSpPr/>
      </dsp:nvSpPr>
      <dsp:spPr>
        <a:xfrm>
          <a:off x="3108325" y="2784151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Gestão de contratos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Reservas</a:t>
          </a:r>
          <a:endParaRPr lang="pt-BR" sz="1500" kern="1200" dirty="0"/>
        </a:p>
      </dsp:txBody>
      <dsp:txXfrm>
        <a:off x="3108325" y="2784151"/>
        <a:ext cx="4662487" cy="632647"/>
      </dsp:txXfrm>
    </dsp:sp>
    <dsp:sp modelId="{1891B51D-BC4C-49E1-819C-CA46D4EB667B}">
      <dsp:nvSpPr>
        <dsp:cNvPr id="0" name=""/>
        <dsp:cNvSpPr/>
      </dsp:nvSpPr>
      <dsp:spPr>
        <a:xfrm>
          <a:off x="0" y="2784151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18782"/>
            <a:lumOff val="243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Manutenção dos Equipamentos</a:t>
          </a:r>
          <a:endParaRPr lang="pt-BR" sz="1800" kern="1200" dirty="0"/>
        </a:p>
      </dsp:txBody>
      <dsp:txXfrm>
        <a:off x="0" y="2784151"/>
        <a:ext cx="3108325" cy="632647"/>
      </dsp:txXfrm>
    </dsp:sp>
    <dsp:sp modelId="{3AEED756-378D-4592-BA77-A7007D21DBEF}">
      <dsp:nvSpPr>
        <dsp:cNvPr id="0" name=""/>
        <dsp:cNvSpPr/>
      </dsp:nvSpPr>
      <dsp:spPr>
        <a:xfrm>
          <a:off x="3108325" y="3480063"/>
          <a:ext cx="4662487" cy="6326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Alugada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Compartilhada</a:t>
          </a:r>
          <a:endParaRPr lang="pt-BR" sz="1500" kern="1200" dirty="0"/>
        </a:p>
      </dsp:txBody>
      <dsp:txXfrm>
        <a:off x="3108325" y="3480063"/>
        <a:ext cx="4662487" cy="632647"/>
      </dsp:txXfrm>
    </dsp:sp>
    <dsp:sp modelId="{1D06CBEF-1F02-45E4-B6FD-6A9580A4BF59}">
      <dsp:nvSpPr>
        <dsp:cNvPr id="0" name=""/>
        <dsp:cNvSpPr/>
      </dsp:nvSpPr>
      <dsp:spPr>
        <a:xfrm>
          <a:off x="0" y="3480063"/>
          <a:ext cx="3108325" cy="632647"/>
        </a:xfrm>
        <a:prstGeom prst="roundRect">
          <a:avLst/>
        </a:prstGeom>
        <a:solidFill>
          <a:schemeClr val="accent6">
            <a:shade val="80000"/>
            <a:hueOff val="0"/>
            <a:satOff val="-23478"/>
            <a:lumOff val="304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</a:rPr>
            <a:t>Infraestrutura de passagem</a:t>
          </a:r>
          <a:endParaRPr lang="pt-BR" sz="1800" b="1" kern="1200" dirty="0">
            <a:solidFill>
              <a:schemeClr val="bg1"/>
            </a:solidFill>
          </a:endParaRPr>
        </a:p>
      </dsp:txBody>
      <dsp:txXfrm>
        <a:off x="0" y="3480063"/>
        <a:ext cx="3108325" cy="632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6934200" cy="9220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" y="0"/>
            <a:ext cx="3005903" cy="46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929922" y="0"/>
            <a:ext cx="3005903" cy="46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63638" y="690563"/>
            <a:ext cx="4606925" cy="3455987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4019" y="4378968"/>
            <a:ext cx="5086163" cy="414857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080" tIns="45720" rIns="9108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" y="8759412"/>
            <a:ext cx="3005903" cy="46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29922" y="8759412"/>
            <a:ext cx="3004279" cy="4593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080" tIns="45720" rIns="9108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AFE5E52A-6B25-45B6-9448-E90673B25501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24562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6B9CBB-E423-4313-B09B-2E60B54C7522}" type="slidenum">
              <a:rPr lang="pt-BR"/>
              <a:pPr/>
              <a:t>1</a:t>
            </a:fld>
            <a:endParaRPr lang="pt-BR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3929922" y="8759412"/>
            <a:ext cx="3005903" cy="46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080" rIns="9108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5F4D772-D917-465C-A511-053783535A0C}" type="slidenum">
              <a:rPr lang="pt-BR" sz="12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</a:t>
            </a:fld>
            <a:endParaRPr lang="pt-BR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277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62050" y="690563"/>
            <a:ext cx="4611688" cy="3457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4020" y="4378968"/>
            <a:ext cx="5087786" cy="41500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AFE5E52A-6B25-45B6-9448-E90673B25501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AD977A0-9580-4A57-9524-5C3DA518F1D4}" type="slidenum">
              <a:rPr lang="pt-BR"/>
              <a:pPr/>
              <a:t>3</a:t>
            </a:fld>
            <a:endParaRPr lang="pt-BR"/>
          </a:p>
        </p:txBody>
      </p:sp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3929922" y="8759412"/>
            <a:ext cx="3005903" cy="46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080" rIns="9108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D1684F8-6B86-4735-B865-D0FDBE95B651}" type="slidenum">
              <a:rPr lang="pt-BR" sz="12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pt-BR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62050" y="690563"/>
            <a:ext cx="4611688" cy="3457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4020" y="4378968"/>
            <a:ext cx="5087786" cy="41500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278E56-EE71-4F6C-BA6F-EF0156F2D51C}" type="slidenum">
              <a:rPr lang="pt-BR"/>
              <a:pPr/>
              <a:t>4</a:t>
            </a:fld>
            <a:endParaRPr lang="pt-BR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3929922" y="8759412"/>
            <a:ext cx="3005903" cy="46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080" rIns="9108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C9471A-E77D-4147-9F87-27F558EF941D}" type="slidenum">
              <a:rPr lang="pt-BR" sz="12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pt-BR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915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62050" y="690563"/>
            <a:ext cx="4611688" cy="3457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4020" y="4378968"/>
            <a:ext cx="5087786" cy="41500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A130D48-2E6F-4397-A39C-D5D08656C171}" type="slidenum">
              <a:rPr lang="pt-BR"/>
              <a:pPr/>
              <a:t>11</a:t>
            </a:fld>
            <a:endParaRPr lang="pt-BR"/>
          </a:p>
        </p:txBody>
      </p:sp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3929922" y="8759412"/>
            <a:ext cx="3005903" cy="46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080" rIns="9108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D1A5ED3-E3C8-4A9D-ABAB-2B38292731F1}" type="slidenum">
              <a:rPr lang="pt-BR" sz="12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pt-BR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144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62050" y="690563"/>
            <a:ext cx="4611688" cy="3457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4020" y="4378968"/>
            <a:ext cx="5087786" cy="41500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324600" y="136525"/>
            <a:ext cx="1979613" cy="54244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81000" y="136525"/>
            <a:ext cx="5791200" cy="54244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94213" y="14478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71563"/>
            <a:ext cx="9144000" cy="5786437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6299200"/>
            <a:ext cx="6796088" cy="42863"/>
          </a:xfrm>
          <a:prstGeom prst="rect">
            <a:avLst/>
          </a:prstGeom>
          <a:solidFill>
            <a:srgbClr val="80808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762000" y="6400800"/>
            <a:ext cx="7467600" cy="238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3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Redes Comunitárias Metropolitanas de Educação e Pesquisa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gradFill rotWithShape="0">
            <a:gsLst>
              <a:gs pos="0">
                <a:srgbClr val="DB5200"/>
              </a:gs>
              <a:gs pos="100000">
                <a:srgbClr val="FF600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4478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36525"/>
            <a:ext cx="6704013" cy="946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89838" y="266700"/>
            <a:ext cx="1277937" cy="611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04050" y="6154738"/>
            <a:ext cx="1830388" cy="238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Verdana" pitchFamily="32" charset="0"/>
          <a:cs typeface="DejaVu Sans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Tahoma" pitchFamily="32" charset="0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rnp.br/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hyperlink" Target="http://www.finep.gov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5689600"/>
            <a:ext cx="9144000" cy="1168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55650" y="6165850"/>
            <a:ext cx="17526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00">
                <a:solidFill>
                  <a:srgbClr val="000000"/>
                </a:solidFill>
              </a:rPr>
              <a:t>RNP/PAL/xxx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000">
                <a:solidFill>
                  <a:srgbClr val="000000"/>
                </a:solidFill>
              </a:rPr>
              <a:t>© 2010– RNP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677025" y="5953125"/>
            <a:ext cx="2265363" cy="139794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20000"/>
              </a:lnSpc>
              <a:spcBef>
                <a:spcPts val="21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400" dirty="0">
                <a:solidFill>
                  <a:srgbClr val="000000"/>
                </a:solidFill>
              </a:rPr>
              <a:t>Gorgonio Araújo</a:t>
            </a:r>
            <a:br>
              <a:rPr lang="pt-BR" sz="1400" dirty="0">
                <a:solidFill>
                  <a:srgbClr val="000000"/>
                </a:solidFill>
              </a:rPr>
            </a:br>
            <a:r>
              <a:rPr lang="pt-BR" sz="1400" dirty="0" smtClean="0">
                <a:solidFill>
                  <a:srgbClr val="000000"/>
                </a:solidFill>
              </a:rPr>
              <a:t>Dezembro 2010</a:t>
            </a:r>
            <a:r>
              <a:rPr lang="pt-BR" sz="1400" dirty="0">
                <a:solidFill>
                  <a:srgbClr val="000000"/>
                </a:solidFill>
              </a:rPr>
              <a:t/>
            </a:r>
            <a:br>
              <a:rPr lang="pt-BR" sz="1400" dirty="0">
                <a:solidFill>
                  <a:srgbClr val="000000"/>
                </a:solidFill>
              </a:rPr>
            </a:br>
            <a:r>
              <a:rPr lang="pt-BR" sz="1400" dirty="0" smtClean="0">
                <a:solidFill>
                  <a:srgbClr val="000000"/>
                </a:solidFill>
              </a:rPr>
              <a:t>Campinas</a:t>
            </a:r>
            <a:endParaRPr lang="pt-BR" sz="14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ts val="21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1400" dirty="0">
              <a:solidFill>
                <a:srgbClr val="00000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9144000" cy="4664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251520" y="2420888"/>
            <a:ext cx="7772400" cy="139801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Parcerias nas Redecomep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1520" y="5301208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i="0" dirty="0" smtClean="0"/>
              <a:t>Esta apresentação resume as premissas e interesses de parcerias nas Redecomep</a:t>
            </a:r>
            <a:endParaRPr lang="pt-BR" sz="1100" b="1" i="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parcerias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>
              <a:buFont typeface="Arial" pitchFamily="34" charset="0"/>
              <a:buChar char="•"/>
            </a:pPr>
            <a:r>
              <a:rPr lang="pt-BR" sz="2000" dirty="0" smtClean="0"/>
              <a:t>Governo Federal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MPOG e Serpro em Brasília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Telebrás em construção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Governo do estado</a:t>
            </a:r>
          </a:p>
          <a:p>
            <a:pPr lvl="1">
              <a:buFont typeface="Arial" pitchFamily="34" charset="0"/>
              <a:buChar char="•"/>
            </a:pPr>
            <a:r>
              <a:rPr lang="pt-BR" sz="2000" b="1" dirty="0" smtClean="0"/>
              <a:t>Todos os estados </a:t>
            </a:r>
            <a:r>
              <a:rPr lang="pt-BR" sz="2000" dirty="0" smtClean="0"/>
              <a:t>através das Secretarias de CT&amp;I, CONSECTI/CONFAP</a:t>
            </a:r>
          </a:p>
          <a:p>
            <a:pPr>
              <a:buFont typeface="Arial" pitchFamily="34" charset="0"/>
              <a:buChar char="•"/>
            </a:pPr>
            <a:endParaRPr lang="pt-BR" sz="2000" dirty="0" smtClean="0"/>
          </a:p>
          <a:p>
            <a:pPr>
              <a:buFont typeface="Arial" pitchFamily="34" charset="0"/>
              <a:buChar char="•"/>
            </a:pPr>
            <a:endParaRPr lang="pt-BR" sz="2000" dirty="0" smtClean="0"/>
          </a:p>
          <a:p>
            <a:pPr>
              <a:buFont typeface="Arial" pitchFamily="34" charset="0"/>
              <a:buChar char="•"/>
            </a:pPr>
            <a:endParaRPr lang="pt-BR" sz="2000" dirty="0" smtClean="0"/>
          </a:p>
          <a:p>
            <a:pPr>
              <a:buFont typeface="Arial" pitchFamily="34" charset="0"/>
              <a:buChar char="•"/>
            </a:pPr>
            <a:endParaRPr lang="pt-BR" sz="2000" dirty="0" smtClean="0"/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Prefeituras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Vitória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Salvador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Rio de Janeiro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Niterói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São Carlos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Itajubá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Petrolina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Juazeiro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Ouro Preto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Mariana</a:t>
            </a:r>
          </a:p>
          <a:p>
            <a:pPr lvl="1">
              <a:buFont typeface="Arial" pitchFamily="34" charset="0"/>
              <a:buChar char="•"/>
            </a:pPr>
            <a:r>
              <a:rPr lang="pt-BR" sz="2000" dirty="0" smtClean="0"/>
              <a:t>Petrópolis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6705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800">
                <a:solidFill>
                  <a:srgbClr val="000000"/>
                </a:solidFill>
                <a:cs typeface="DejaVu Sans" charset="0"/>
              </a:rPr>
              <a:t> 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539552" y="1196752"/>
            <a:ext cx="828675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1313">
              <a:spcBef>
                <a:spcPts val="45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pt-BR" sz="1600" dirty="0">
              <a:solidFill>
                <a:srgbClr val="000000"/>
              </a:solidFill>
            </a:endParaRP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www.redecomep.rnp.br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Gorgonio Araújo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Diretor Adjunto de Soluções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gorgonio@rnp.br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+55 (61) 3243-4300</a:t>
            </a: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pt-BR" sz="280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+55 (61) 8201-9988</a:t>
            </a:r>
            <a:endParaRPr lang="pt-BR" sz="2800" i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1313" algn="ctr">
              <a:lnSpc>
                <a:spcPct val="15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pt-BR" sz="2800" i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 smtClean="0"/>
              <a:t>Agenda</a:t>
            </a:r>
            <a:endParaRPr lang="pt-BR" b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pt-BR" dirty="0" smtClean="0"/>
              <a:t>Premissas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Relações Institucionais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Membros e suas relações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Parceiros e suas relações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Gestão, operação e sustentabilidade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Exemplos de parcerias</a:t>
            </a:r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 algn="r">
              <a:buFont typeface="Arial" pitchFamily="34" charset="0"/>
              <a:buChar char="•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6705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dirty="0">
                <a:solidFill>
                  <a:srgbClr val="000000"/>
                </a:solidFill>
                <a:cs typeface="DejaVu Sans" charset="0"/>
              </a:rPr>
              <a:t> </a:t>
            </a:r>
            <a:r>
              <a:rPr lang="pt-BR" sz="2400" b="1" dirty="0" smtClean="0">
                <a:solidFill>
                  <a:srgbClr val="000000"/>
                </a:solidFill>
                <a:cs typeface="DejaVu Sans" charset="0"/>
              </a:rPr>
              <a:t>Premissas</a:t>
            </a:r>
            <a:endParaRPr lang="pt-BR" sz="2400" b="1" dirty="0">
              <a:solidFill>
                <a:srgbClr val="000000"/>
              </a:solidFill>
              <a:cs typeface="DejaVu Sans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49275" y="1420813"/>
            <a:ext cx="8302625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>
              <a:spcBef>
                <a:spcPts val="450"/>
              </a:spcBef>
              <a:buFont typeface="Verdana" pitchFamily="32" charset="0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pt-BR" sz="1800">
              <a:solidFill>
                <a:srgbClr val="000000"/>
              </a:solidFill>
            </a:endParaRPr>
          </a:p>
          <a:p>
            <a:pPr marL="341313" indent="-341313">
              <a:spcBef>
                <a:spcPts val="450"/>
              </a:spcBef>
              <a:buClrTx/>
              <a:buFontTx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pt-BR" sz="180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823913" y="1739078"/>
            <a:ext cx="7793037" cy="378783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buFont typeface="Verdana" pitchFamily="32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dirty="0">
                <a:solidFill>
                  <a:srgbClr val="000000"/>
                </a:solidFill>
              </a:rPr>
              <a:t> Poderão integrar os consórcios </a:t>
            </a:r>
            <a:r>
              <a:rPr lang="pt-BR" sz="1600" b="1" u="sng" dirty="0">
                <a:solidFill>
                  <a:srgbClr val="000000"/>
                </a:solidFill>
              </a:rPr>
              <a:t>IPEs públicas e privadas</a:t>
            </a:r>
            <a:r>
              <a:rPr lang="pt-BR" sz="1600" dirty="0">
                <a:solidFill>
                  <a:srgbClr val="000000"/>
                </a:solidFill>
              </a:rPr>
              <a:t>, sendo que a participação das IPEs privadas deverá ser custeada com recursos próprios de investimento e manutenção;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1600" dirty="0">
              <a:solidFill>
                <a:srgbClr val="000000"/>
              </a:solidFill>
            </a:endParaRPr>
          </a:p>
          <a:p>
            <a:pPr>
              <a:buFont typeface="Verdana" pitchFamily="32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dirty="0">
                <a:solidFill>
                  <a:srgbClr val="000000"/>
                </a:solidFill>
              </a:rPr>
              <a:t> Todas as instituições participantes deverão oferecer como </a:t>
            </a:r>
            <a:r>
              <a:rPr lang="pt-BR" sz="1600" b="1" u="sng" dirty="0">
                <a:solidFill>
                  <a:srgbClr val="000000"/>
                </a:solidFill>
              </a:rPr>
              <a:t>contrapartida necessária</a:t>
            </a:r>
            <a:r>
              <a:rPr lang="pt-BR" sz="1600" dirty="0">
                <a:solidFill>
                  <a:srgbClr val="000000"/>
                </a:solidFill>
              </a:rPr>
              <a:t> à sua participação nos projetos os recursos técnicos para a implantação, operação e manutenção das redes; e administrativos para a gestão dos consórcios; </a:t>
            </a:r>
          </a:p>
          <a:p>
            <a:pPr>
              <a:buFont typeface="Verdan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1600" dirty="0">
              <a:solidFill>
                <a:srgbClr val="000000"/>
              </a:solidFill>
            </a:endParaRPr>
          </a:p>
          <a:p>
            <a:pPr>
              <a:buFont typeface="Verdana" pitchFamily="32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dirty="0">
                <a:solidFill>
                  <a:srgbClr val="000000"/>
                </a:solidFill>
              </a:rPr>
              <a:t> As instituições participantes poderão oferecer contribuições adicionais aos consórcios como equipamentos ou mesmo infraestrutura; </a:t>
            </a:r>
            <a:br>
              <a:rPr lang="pt-BR" sz="1600" dirty="0">
                <a:solidFill>
                  <a:srgbClr val="000000"/>
                </a:solidFill>
              </a:rPr>
            </a:br>
            <a:endParaRPr lang="pt-BR" sz="1600" dirty="0">
              <a:solidFill>
                <a:srgbClr val="000000"/>
              </a:solidFill>
            </a:endParaRPr>
          </a:p>
          <a:p>
            <a:pPr>
              <a:buFont typeface="Verdana" pitchFamily="32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b="1" u="sng" dirty="0">
                <a:solidFill>
                  <a:srgbClr val="000000"/>
                </a:solidFill>
              </a:rPr>
              <a:t>Outras organizações </a:t>
            </a:r>
            <a:r>
              <a:rPr lang="pt-BR" sz="1600" dirty="0">
                <a:solidFill>
                  <a:srgbClr val="000000"/>
                </a:solidFill>
              </a:rPr>
              <a:t>que não sejam qualificadas como IPEs </a:t>
            </a:r>
            <a:r>
              <a:rPr lang="pt-BR" sz="1600" b="1" u="sng" dirty="0">
                <a:solidFill>
                  <a:srgbClr val="000000"/>
                </a:solidFill>
              </a:rPr>
              <a:t>poderão integrar as redes comunitárias metropolitanas por meio de parcerias </a:t>
            </a:r>
            <a:r>
              <a:rPr lang="pt-BR" sz="1600" dirty="0">
                <a:solidFill>
                  <a:srgbClr val="000000"/>
                </a:solidFill>
              </a:rPr>
              <a:t>com o consórcio de IPEs, obedecendo suas políticas de uso.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819900" y="6096000"/>
            <a:ext cx="2070100" cy="393700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6705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dirty="0">
                <a:solidFill>
                  <a:srgbClr val="000000"/>
                </a:solidFill>
                <a:cs typeface="DejaVu Sans" charset="0"/>
              </a:rPr>
              <a:t> </a:t>
            </a:r>
            <a:r>
              <a:rPr lang="pt-BR" sz="2400" b="1" dirty="0">
                <a:solidFill>
                  <a:srgbClr val="000000"/>
                </a:solidFill>
                <a:cs typeface="DejaVu Sans" charset="0"/>
              </a:rPr>
              <a:t>Relações Institucionais</a:t>
            </a: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1468438" y="1866900"/>
            <a:ext cx="2770187" cy="3246438"/>
            <a:chOff x="925" y="1176"/>
            <a:chExt cx="1745" cy="2045"/>
          </a:xfrm>
        </p:grpSpPr>
        <p:grpSp>
          <p:nvGrpSpPr>
            <p:cNvPr id="19460" name="Group 4"/>
            <p:cNvGrpSpPr>
              <a:grpSpLocks/>
            </p:cNvGrpSpPr>
            <p:nvPr/>
          </p:nvGrpSpPr>
          <p:grpSpPr bwMode="auto">
            <a:xfrm>
              <a:off x="1738" y="1365"/>
              <a:ext cx="932" cy="294"/>
              <a:chOff x="1738" y="1365"/>
              <a:chExt cx="932" cy="294"/>
            </a:xfrm>
          </p:grpSpPr>
          <p:sp>
            <p:nvSpPr>
              <p:cNvPr id="19461" name="Text Box 5"/>
              <p:cNvSpPr txBox="1">
                <a:spLocks noChangeArrowheads="1"/>
              </p:cNvSpPr>
              <p:nvPr/>
            </p:nvSpPr>
            <p:spPr bwMode="auto">
              <a:xfrm>
                <a:off x="2088" y="1365"/>
                <a:ext cx="583" cy="289"/>
              </a:xfrm>
              <a:prstGeom prst="rect">
                <a:avLst/>
              </a:prstGeom>
              <a:solidFill>
                <a:srgbClr val="F8F8F8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 b="1">
                    <a:solidFill>
                      <a:srgbClr val="000000"/>
                    </a:solidFill>
                    <a:latin typeface="Arial" charset="0"/>
                  </a:rPr>
                  <a:t>Governo Estadual</a:t>
                </a:r>
              </a:p>
            </p:txBody>
          </p:sp>
          <p:sp>
            <p:nvSpPr>
              <p:cNvPr id="19462" name="Line 6"/>
              <p:cNvSpPr>
                <a:spLocks noChangeShapeType="1"/>
              </p:cNvSpPr>
              <p:nvPr/>
            </p:nvSpPr>
            <p:spPr bwMode="auto">
              <a:xfrm flipH="1">
                <a:off x="1737" y="1539"/>
                <a:ext cx="352" cy="12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9463" name="Group 7"/>
            <p:cNvGrpSpPr>
              <a:grpSpLocks/>
            </p:cNvGrpSpPr>
            <p:nvPr/>
          </p:nvGrpSpPr>
          <p:grpSpPr bwMode="auto">
            <a:xfrm>
              <a:off x="1738" y="1849"/>
              <a:ext cx="932" cy="288"/>
              <a:chOff x="1738" y="1849"/>
              <a:chExt cx="932" cy="288"/>
            </a:xfrm>
          </p:grpSpPr>
          <p:sp>
            <p:nvSpPr>
              <p:cNvPr id="19464" name="Text Box 8"/>
              <p:cNvSpPr txBox="1">
                <a:spLocks noChangeArrowheads="1"/>
              </p:cNvSpPr>
              <p:nvPr/>
            </p:nvSpPr>
            <p:spPr bwMode="auto">
              <a:xfrm>
                <a:off x="2088" y="1849"/>
                <a:ext cx="583" cy="289"/>
              </a:xfrm>
              <a:prstGeom prst="rect">
                <a:avLst/>
              </a:prstGeom>
              <a:solidFill>
                <a:srgbClr val="F8F8F8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 b="1">
                    <a:solidFill>
                      <a:srgbClr val="000000"/>
                    </a:solidFill>
                    <a:latin typeface="Arial" charset="0"/>
                  </a:rPr>
                  <a:t>Governo Municipal</a:t>
                </a:r>
              </a:p>
            </p:txBody>
          </p:sp>
          <p:sp>
            <p:nvSpPr>
              <p:cNvPr id="19465" name="Line 9"/>
              <p:cNvSpPr>
                <a:spLocks noChangeShapeType="1"/>
              </p:cNvSpPr>
              <p:nvPr/>
            </p:nvSpPr>
            <p:spPr bwMode="auto">
              <a:xfrm flipH="1" flipV="1">
                <a:off x="1737" y="1861"/>
                <a:ext cx="352" cy="124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9466" name="Group 10"/>
            <p:cNvGrpSpPr>
              <a:grpSpLocks/>
            </p:cNvGrpSpPr>
            <p:nvPr/>
          </p:nvGrpSpPr>
          <p:grpSpPr bwMode="auto">
            <a:xfrm>
              <a:off x="925" y="1176"/>
              <a:ext cx="904" cy="2045"/>
              <a:chOff x="925" y="1176"/>
              <a:chExt cx="904" cy="2045"/>
            </a:xfrm>
          </p:grpSpPr>
          <p:sp>
            <p:nvSpPr>
              <p:cNvPr id="19467" name="Text Box 11"/>
              <p:cNvSpPr txBox="1">
                <a:spLocks noChangeArrowheads="1"/>
              </p:cNvSpPr>
              <p:nvPr/>
            </p:nvSpPr>
            <p:spPr bwMode="auto">
              <a:xfrm>
                <a:off x="925" y="2636"/>
                <a:ext cx="905" cy="586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Define o uso das </a:t>
                </a:r>
                <a:br>
                  <a:rPr lang="pt-BR" sz="1100">
                    <a:solidFill>
                      <a:srgbClr val="000000"/>
                    </a:solidFill>
                    <a:latin typeface="Arial" charset="0"/>
                  </a:rPr>
                </a:b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fibras ópticas e do</a:t>
                </a:r>
                <a:br>
                  <a:rPr lang="pt-BR" sz="1100">
                    <a:solidFill>
                      <a:srgbClr val="000000"/>
                    </a:solidFill>
                    <a:latin typeface="Arial" charset="0"/>
                  </a:rPr>
                </a:b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compromisso de </a:t>
                </a:r>
                <a:br>
                  <a:rPr lang="pt-BR" sz="1100">
                    <a:solidFill>
                      <a:srgbClr val="000000"/>
                    </a:solidFill>
                    <a:latin typeface="Arial" charset="0"/>
                  </a:rPr>
                </a:b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rateio dos custos de</a:t>
                </a:r>
                <a:br>
                  <a:rPr lang="pt-BR" sz="1100">
                    <a:solidFill>
                      <a:srgbClr val="000000"/>
                    </a:solidFill>
                    <a:latin typeface="Arial" charset="0"/>
                  </a:rPr>
                </a:br>
                <a:r>
                  <a:rPr lang="pt-BR" sz="1100">
                    <a:solidFill>
                      <a:srgbClr val="000000"/>
                    </a:solidFill>
                    <a:latin typeface="Arial" charset="0"/>
                  </a:rPr>
                  <a:t>manutenção</a:t>
                </a:r>
              </a:p>
            </p:txBody>
          </p:sp>
          <p:grpSp>
            <p:nvGrpSpPr>
              <p:cNvPr id="19468" name="Group 12"/>
              <p:cNvGrpSpPr>
                <a:grpSpLocks/>
              </p:cNvGrpSpPr>
              <p:nvPr/>
            </p:nvGrpSpPr>
            <p:grpSpPr bwMode="auto">
              <a:xfrm>
                <a:off x="999" y="1540"/>
                <a:ext cx="776" cy="442"/>
                <a:chOff x="999" y="1540"/>
                <a:chExt cx="776" cy="442"/>
              </a:xfrm>
            </p:grpSpPr>
            <p:sp>
              <p:nvSpPr>
                <p:cNvPr id="19469" name="Oval 13"/>
                <p:cNvSpPr>
                  <a:spLocks noChangeArrowheads="1"/>
                </p:cNvSpPr>
                <p:nvPr/>
              </p:nvSpPr>
              <p:spPr bwMode="auto">
                <a:xfrm>
                  <a:off x="999" y="1540"/>
                  <a:ext cx="777" cy="443"/>
                </a:xfrm>
                <a:prstGeom prst="ellipse">
                  <a:avLst/>
                </a:prstGeom>
                <a:solidFill>
                  <a:srgbClr val="00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947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98" y="1563"/>
                  <a:ext cx="593" cy="347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lIns="90000" tIns="46800" rIns="90000" bIns="46800">
                  <a:spAutoFit/>
                </a:bodyPr>
                <a:lstStyle/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000">
                      <a:solidFill>
                        <a:srgbClr val="000000"/>
                      </a:solidFill>
                      <a:latin typeface="Arial" charset="0"/>
                    </a:rPr>
                    <a:t>Acordo de Cooperação Técnica</a:t>
                  </a:r>
                </a:p>
              </p:txBody>
            </p:sp>
          </p:grpSp>
          <p:grpSp>
            <p:nvGrpSpPr>
              <p:cNvPr id="19471" name="Group 15"/>
              <p:cNvGrpSpPr>
                <a:grpSpLocks/>
              </p:cNvGrpSpPr>
              <p:nvPr/>
            </p:nvGrpSpPr>
            <p:grpSpPr bwMode="auto">
              <a:xfrm>
                <a:off x="1171" y="2185"/>
                <a:ext cx="494" cy="322"/>
                <a:chOff x="1171" y="2185"/>
                <a:chExt cx="494" cy="322"/>
              </a:xfrm>
            </p:grpSpPr>
            <p:sp>
              <p:nvSpPr>
                <p:cNvPr id="19472" name="AutoShape 16"/>
                <p:cNvSpPr>
                  <a:spLocks noChangeArrowheads="1"/>
                </p:cNvSpPr>
                <p:nvPr/>
              </p:nvSpPr>
              <p:spPr bwMode="auto">
                <a:xfrm>
                  <a:off x="1180" y="2185"/>
                  <a:ext cx="465" cy="323"/>
                </a:xfrm>
                <a:prstGeom prst="flowChartDocument">
                  <a:avLst/>
                </a:prstGeom>
                <a:solidFill>
                  <a:srgbClr val="FFFF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9473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171" y="2197"/>
                  <a:ext cx="495" cy="289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Plano de</a:t>
                  </a:r>
                  <a:b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</a:b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Trabalho</a:t>
                  </a:r>
                </a:p>
              </p:txBody>
            </p:sp>
          </p:grpSp>
          <p:sp>
            <p:nvSpPr>
              <p:cNvPr id="19474" name="Line 18"/>
              <p:cNvSpPr>
                <a:spLocks noChangeShapeType="1"/>
              </p:cNvSpPr>
              <p:nvPr/>
            </p:nvSpPr>
            <p:spPr bwMode="auto">
              <a:xfrm>
                <a:off x="1388" y="1176"/>
                <a:ext cx="1" cy="363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9475" name="Line 19"/>
              <p:cNvSpPr>
                <a:spLocks noChangeShapeType="1"/>
              </p:cNvSpPr>
              <p:nvPr/>
            </p:nvSpPr>
            <p:spPr bwMode="auto">
              <a:xfrm>
                <a:off x="1383" y="1983"/>
                <a:ext cx="1" cy="20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19476" name="Group 20"/>
          <p:cNvGrpSpPr>
            <a:grpSpLocks/>
          </p:cNvGrpSpPr>
          <p:nvPr/>
        </p:nvGrpSpPr>
        <p:grpSpPr bwMode="auto">
          <a:xfrm>
            <a:off x="4238625" y="2417763"/>
            <a:ext cx="739775" cy="768350"/>
            <a:chOff x="2670" y="1523"/>
            <a:chExt cx="466" cy="484"/>
          </a:xfrm>
        </p:grpSpPr>
        <p:sp>
          <p:nvSpPr>
            <p:cNvPr id="19477" name="Line 21"/>
            <p:cNvSpPr>
              <a:spLocks noChangeShapeType="1"/>
            </p:cNvSpPr>
            <p:nvPr/>
          </p:nvSpPr>
          <p:spPr bwMode="auto">
            <a:xfrm>
              <a:off x="2670" y="1523"/>
              <a:ext cx="427" cy="12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9478" name="Line 22"/>
            <p:cNvSpPr>
              <a:spLocks noChangeShapeType="1"/>
            </p:cNvSpPr>
            <p:nvPr/>
          </p:nvSpPr>
          <p:spPr bwMode="auto">
            <a:xfrm flipV="1">
              <a:off x="2670" y="1806"/>
              <a:ext cx="467" cy="203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9479" name="Group 23"/>
          <p:cNvGrpSpPr>
            <a:grpSpLocks/>
          </p:cNvGrpSpPr>
          <p:nvPr/>
        </p:nvGrpSpPr>
        <p:grpSpPr bwMode="auto">
          <a:xfrm>
            <a:off x="6337300" y="2511425"/>
            <a:ext cx="2093913" cy="1250950"/>
            <a:chOff x="3992" y="1582"/>
            <a:chExt cx="1319" cy="788"/>
          </a:xfrm>
        </p:grpSpPr>
        <p:grpSp>
          <p:nvGrpSpPr>
            <p:cNvPr id="19480" name="Group 24"/>
            <p:cNvGrpSpPr>
              <a:grpSpLocks/>
            </p:cNvGrpSpPr>
            <p:nvPr/>
          </p:nvGrpSpPr>
          <p:grpSpPr bwMode="auto">
            <a:xfrm>
              <a:off x="4729" y="2049"/>
              <a:ext cx="581" cy="321"/>
              <a:chOff x="4729" y="2049"/>
              <a:chExt cx="581" cy="321"/>
            </a:xfrm>
          </p:grpSpPr>
          <p:sp>
            <p:nvSpPr>
              <p:cNvPr id="19481" name="Oval 25"/>
              <p:cNvSpPr>
                <a:spLocks noChangeArrowheads="1"/>
              </p:cNvSpPr>
              <p:nvPr/>
            </p:nvSpPr>
            <p:spPr bwMode="auto">
              <a:xfrm>
                <a:off x="4729" y="2049"/>
                <a:ext cx="582" cy="322"/>
              </a:xfrm>
              <a:prstGeom prst="ellipse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9482" name="Text Box 26"/>
              <p:cNvSpPr txBox="1">
                <a:spLocks noChangeArrowheads="1"/>
              </p:cNvSpPr>
              <p:nvPr/>
            </p:nvSpPr>
            <p:spPr bwMode="auto">
              <a:xfrm>
                <a:off x="4758" y="2132"/>
                <a:ext cx="532" cy="17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>
                    <a:solidFill>
                      <a:srgbClr val="000000"/>
                    </a:solidFill>
                    <a:latin typeface="Arial" charset="0"/>
                  </a:rPr>
                  <a:t>Contratos</a:t>
                </a:r>
              </a:p>
            </p:txBody>
          </p:sp>
        </p:grpSp>
        <p:sp>
          <p:nvSpPr>
            <p:cNvPr id="19483" name="Line 27"/>
            <p:cNvSpPr>
              <a:spLocks noChangeShapeType="1"/>
            </p:cNvSpPr>
            <p:nvPr/>
          </p:nvSpPr>
          <p:spPr bwMode="auto">
            <a:xfrm flipV="1">
              <a:off x="4613" y="2288"/>
              <a:ext cx="156" cy="83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grpSp>
          <p:nvGrpSpPr>
            <p:cNvPr id="19484" name="Group 28"/>
            <p:cNvGrpSpPr>
              <a:grpSpLocks/>
            </p:cNvGrpSpPr>
            <p:nvPr/>
          </p:nvGrpSpPr>
          <p:grpSpPr bwMode="auto">
            <a:xfrm>
              <a:off x="3992" y="1582"/>
              <a:ext cx="1048" cy="505"/>
              <a:chOff x="3992" y="1582"/>
              <a:chExt cx="1048" cy="505"/>
            </a:xfrm>
          </p:grpSpPr>
          <p:sp>
            <p:nvSpPr>
              <p:cNvPr id="19485" name="Line 29"/>
              <p:cNvSpPr>
                <a:spLocks noChangeShapeType="1"/>
              </p:cNvSpPr>
              <p:nvPr/>
            </p:nvSpPr>
            <p:spPr bwMode="auto">
              <a:xfrm>
                <a:off x="4652" y="1886"/>
                <a:ext cx="194" cy="20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9486" name="Group 30"/>
              <p:cNvGrpSpPr>
                <a:grpSpLocks/>
              </p:cNvGrpSpPr>
              <p:nvPr/>
            </p:nvGrpSpPr>
            <p:grpSpPr bwMode="auto">
              <a:xfrm>
                <a:off x="3992" y="1582"/>
                <a:ext cx="1048" cy="288"/>
                <a:chOff x="3992" y="1582"/>
                <a:chExt cx="1048" cy="288"/>
              </a:xfrm>
            </p:grpSpPr>
            <p:sp>
              <p:nvSpPr>
                <p:cNvPr id="19487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3991" y="1725"/>
                  <a:ext cx="273" cy="1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9488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263" y="1582"/>
                  <a:ext cx="778" cy="289"/>
                </a:xfrm>
                <a:prstGeom prst="rect">
                  <a:avLst/>
                </a:prstGeom>
                <a:solidFill>
                  <a:srgbClr val="F8F8F8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90000" tIns="46800" rIns="90000" bIns="46800">
                  <a:spAutoFit/>
                </a:bodyPr>
                <a:lstStyle/>
                <a:p>
                  <a:pPr algn="ctr">
                    <a:spcBef>
                      <a:spcPts val="750"/>
                    </a:spcBef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 b="1">
                      <a:solidFill>
                        <a:srgbClr val="000000"/>
                      </a:solidFill>
                      <a:latin typeface="Arial" charset="0"/>
                    </a:rPr>
                    <a:t>Outras Parcerias</a:t>
                  </a:r>
                </a:p>
              </p:txBody>
            </p:sp>
          </p:grpSp>
        </p:grpSp>
      </p:grpSp>
      <p:grpSp>
        <p:nvGrpSpPr>
          <p:cNvPr id="19489" name="Group 33"/>
          <p:cNvGrpSpPr>
            <a:grpSpLocks/>
          </p:cNvGrpSpPr>
          <p:nvPr/>
        </p:nvGrpSpPr>
        <p:grpSpPr bwMode="auto">
          <a:xfrm>
            <a:off x="3716338" y="5046663"/>
            <a:ext cx="2495550" cy="1158875"/>
            <a:chOff x="2341" y="3179"/>
            <a:chExt cx="1572" cy="730"/>
          </a:xfrm>
        </p:grpSpPr>
        <p:grpSp>
          <p:nvGrpSpPr>
            <p:cNvPr id="19490" name="Group 34"/>
            <p:cNvGrpSpPr>
              <a:grpSpLocks/>
            </p:cNvGrpSpPr>
            <p:nvPr/>
          </p:nvGrpSpPr>
          <p:grpSpPr bwMode="auto">
            <a:xfrm>
              <a:off x="2341" y="3535"/>
              <a:ext cx="581" cy="321"/>
              <a:chOff x="2341" y="3535"/>
              <a:chExt cx="581" cy="321"/>
            </a:xfrm>
          </p:grpSpPr>
          <p:sp>
            <p:nvSpPr>
              <p:cNvPr id="19491" name="Oval 35"/>
              <p:cNvSpPr>
                <a:spLocks noChangeArrowheads="1"/>
              </p:cNvSpPr>
              <p:nvPr/>
            </p:nvSpPr>
            <p:spPr bwMode="auto">
              <a:xfrm>
                <a:off x="2341" y="3535"/>
                <a:ext cx="582" cy="322"/>
              </a:xfrm>
              <a:prstGeom prst="ellipse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9492" name="Text Box 36"/>
              <p:cNvSpPr txBox="1">
                <a:spLocks noChangeArrowheads="1"/>
              </p:cNvSpPr>
              <p:nvPr/>
            </p:nvSpPr>
            <p:spPr bwMode="auto">
              <a:xfrm>
                <a:off x="2402" y="3618"/>
                <a:ext cx="468" cy="17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>
                    <a:solidFill>
                      <a:srgbClr val="000000"/>
                    </a:solidFill>
                    <a:latin typeface="Arial" charset="0"/>
                  </a:rPr>
                  <a:t>Estatuto</a:t>
                </a:r>
              </a:p>
            </p:txBody>
          </p:sp>
        </p:grpSp>
        <p:sp>
          <p:nvSpPr>
            <p:cNvPr id="19493" name="Line 37"/>
            <p:cNvSpPr>
              <a:spLocks noChangeShapeType="1"/>
            </p:cNvSpPr>
            <p:nvPr/>
          </p:nvSpPr>
          <p:spPr bwMode="auto">
            <a:xfrm>
              <a:off x="3564" y="3179"/>
              <a:ext cx="1" cy="28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grpSp>
          <p:nvGrpSpPr>
            <p:cNvPr id="19494" name="Group 38"/>
            <p:cNvGrpSpPr>
              <a:grpSpLocks/>
            </p:cNvGrpSpPr>
            <p:nvPr/>
          </p:nvGrpSpPr>
          <p:grpSpPr bwMode="auto">
            <a:xfrm>
              <a:off x="2919" y="3455"/>
              <a:ext cx="994" cy="454"/>
              <a:chOff x="2919" y="3455"/>
              <a:chExt cx="994" cy="454"/>
            </a:xfrm>
          </p:grpSpPr>
          <p:grpSp>
            <p:nvGrpSpPr>
              <p:cNvPr id="19495" name="Group 39"/>
              <p:cNvGrpSpPr>
                <a:grpSpLocks/>
              </p:cNvGrpSpPr>
              <p:nvPr/>
            </p:nvGrpSpPr>
            <p:grpSpPr bwMode="auto">
              <a:xfrm>
                <a:off x="3215" y="3455"/>
                <a:ext cx="698" cy="454"/>
                <a:chOff x="3215" y="3455"/>
                <a:chExt cx="698" cy="454"/>
              </a:xfrm>
            </p:grpSpPr>
            <p:sp>
              <p:nvSpPr>
                <p:cNvPr id="19496" name="AutoShape 40"/>
                <p:cNvSpPr>
                  <a:spLocks noChangeArrowheads="1"/>
                </p:cNvSpPr>
                <p:nvPr/>
              </p:nvSpPr>
              <p:spPr bwMode="auto">
                <a:xfrm>
                  <a:off x="3215" y="3455"/>
                  <a:ext cx="699" cy="443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99CC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9497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3236" y="3506"/>
                  <a:ext cx="658" cy="40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Organização</a:t>
                  </a:r>
                </a:p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Gestora da</a:t>
                  </a:r>
                  <a:b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</a:b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Rede</a:t>
                  </a:r>
                </a:p>
              </p:txBody>
            </p:sp>
          </p:grpSp>
          <p:sp>
            <p:nvSpPr>
              <p:cNvPr id="19498" name="Line 42"/>
              <p:cNvSpPr>
                <a:spLocks noChangeShapeType="1"/>
              </p:cNvSpPr>
              <p:nvPr/>
            </p:nvSpPr>
            <p:spPr bwMode="auto">
              <a:xfrm flipH="1">
                <a:off x="2918" y="3693"/>
                <a:ext cx="298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19499" name="Group 43"/>
          <p:cNvGrpSpPr>
            <a:grpSpLocks/>
          </p:cNvGrpSpPr>
          <p:nvPr/>
        </p:nvGrpSpPr>
        <p:grpSpPr bwMode="auto">
          <a:xfrm>
            <a:off x="1831975" y="1079500"/>
            <a:ext cx="6556375" cy="5346700"/>
            <a:chOff x="1154" y="680"/>
            <a:chExt cx="4130" cy="3368"/>
          </a:xfrm>
        </p:grpSpPr>
        <p:grpSp>
          <p:nvGrpSpPr>
            <p:cNvPr id="19500" name="Group 44"/>
            <p:cNvGrpSpPr>
              <a:grpSpLocks/>
            </p:cNvGrpSpPr>
            <p:nvPr/>
          </p:nvGrpSpPr>
          <p:grpSpPr bwMode="auto">
            <a:xfrm>
              <a:off x="2009" y="1927"/>
              <a:ext cx="1282" cy="692"/>
              <a:chOff x="2009" y="1927"/>
              <a:chExt cx="1282" cy="692"/>
            </a:xfrm>
          </p:grpSpPr>
          <p:sp>
            <p:nvSpPr>
              <p:cNvPr id="19501" name="Text Box 45"/>
              <p:cNvSpPr txBox="1">
                <a:spLocks noChangeArrowheads="1"/>
              </p:cNvSpPr>
              <p:nvPr/>
            </p:nvSpPr>
            <p:spPr bwMode="auto">
              <a:xfrm>
                <a:off x="2009" y="2330"/>
                <a:ext cx="778" cy="289"/>
              </a:xfrm>
              <a:prstGeom prst="rect">
                <a:avLst/>
              </a:prstGeom>
              <a:solidFill>
                <a:srgbClr val="F8F8F8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t-BR" sz="1200" b="1">
                    <a:solidFill>
                      <a:srgbClr val="000000"/>
                    </a:solidFill>
                    <a:latin typeface="Arial" charset="0"/>
                  </a:rPr>
                  <a:t>Universidades Estaduais</a:t>
                </a:r>
              </a:p>
            </p:txBody>
          </p:sp>
          <p:sp>
            <p:nvSpPr>
              <p:cNvPr id="19502" name="Line 46"/>
              <p:cNvSpPr>
                <a:spLocks noChangeShapeType="1"/>
              </p:cNvSpPr>
              <p:nvPr/>
            </p:nvSpPr>
            <p:spPr bwMode="auto">
              <a:xfrm flipV="1">
                <a:off x="2786" y="1926"/>
                <a:ext cx="505" cy="526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9503" name="Group 47"/>
            <p:cNvGrpSpPr>
              <a:grpSpLocks/>
            </p:cNvGrpSpPr>
            <p:nvPr/>
          </p:nvGrpSpPr>
          <p:grpSpPr bwMode="auto">
            <a:xfrm>
              <a:off x="1154" y="680"/>
              <a:ext cx="4130" cy="3368"/>
              <a:chOff x="1154" y="680"/>
              <a:chExt cx="4130" cy="3368"/>
            </a:xfrm>
          </p:grpSpPr>
          <p:grpSp>
            <p:nvGrpSpPr>
              <p:cNvPr id="19504" name="Group 48"/>
              <p:cNvGrpSpPr>
                <a:grpSpLocks/>
              </p:cNvGrpSpPr>
              <p:nvPr/>
            </p:nvGrpSpPr>
            <p:grpSpPr bwMode="auto">
              <a:xfrm>
                <a:off x="3641" y="825"/>
                <a:ext cx="777" cy="657"/>
                <a:chOff x="3641" y="825"/>
                <a:chExt cx="777" cy="657"/>
              </a:xfrm>
            </p:grpSpPr>
            <p:sp>
              <p:nvSpPr>
                <p:cNvPr id="1950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641" y="825"/>
                  <a:ext cx="778" cy="289"/>
                </a:xfrm>
                <a:prstGeom prst="rect">
                  <a:avLst/>
                </a:prstGeom>
                <a:solidFill>
                  <a:srgbClr val="F8F8F8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lIns="90000" tIns="46800" rIns="90000" bIns="46800">
                  <a:spAutoFit/>
                </a:bodyPr>
                <a:lstStyle/>
                <a:p>
                  <a:pPr algn="ctr">
                    <a:spcBef>
                      <a:spcPts val="750"/>
                    </a:spcBef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 b="1">
                      <a:solidFill>
                        <a:srgbClr val="000000"/>
                      </a:solidFill>
                      <a:latin typeface="Arial" charset="0"/>
                    </a:rPr>
                    <a:t>Universidades Federais</a:t>
                  </a:r>
                </a:p>
              </p:txBody>
            </p:sp>
            <p:sp>
              <p:nvSpPr>
                <p:cNvPr id="19506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3796" y="1120"/>
                  <a:ext cx="196" cy="363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19507" name="Group 51"/>
              <p:cNvGrpSpPr>
                <a:grpSpLocks/>
              </p:cNvGrpSpPr>
              <p:nvPr/>
            </p:nvGrpSpPr>
            <p:grpSpPr bwMode="auto">
              <a:xfrm>
                <a:off x="1154" y="680"/>
                <a:ext cx="4130" cy="3368"/>
                <a:chOff x="1154" y="680"/>
                <a:chExt cx="4130" cy="3368"/>
              </a:xfrm>
            </p:grpSpPr>
            <p:grpSp>
              <p:nvGrpSpPr>
                <p:cNvPr id="19508" name="Group 52"/>
                <p:cNvGrpSpPr>
                  <a:grpSpLocks/>
                </p:cNvGrpSpPr>
                <p:nvPr/>
              </p:nvGrpSpPr>
              <p:grpSpPr bwMode="auto">
                <a:xfrm>
                  <a:off x="3914" y="1200"/>
                  <a:ext cx="1127" cy="362"/>
                  <a:chOff x="3914" y="1200"/>
                  <a:chExt cx="1127" cy="362"/>
                </a:xfrm>
              </p:grpSpPr>
              <p:sp>
                <p:nvSpPr>
                  <p:cNvPr id="19509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63" y="1200"/>
                    <a:ext cx="779" cy="289"/>
                  </a:xfrm>
                  <a:prstGeom prst="rect">
                    <a:avLst/>
                  </a:prstGeom>
                  <a:solidFill>
                    <a:srgbClr val="F8F8F8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algn="ctr">
                      <a:spcBef>
                        <a:spcPts val="750"/>
                      </a:spcBef>
                      <a:buClrTx/>
                      <a:buFontTx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t-BR" sz="1200" b="1">
                        <a:solidFill>
                          <a:srgbClr val="000000"/>
                        </a:solidFill>
                        <a:latin typeface="Arial" charset="0"/>
                      </a:rPr>
                      <a:t>Institutos de Pesquisa</a:t>
                    </a:r>
                  </a:p>
                </p:txBody>
              </p:sp>
              <p:sp>
                <p:nvSpPr>
                  <p:cNvPr id="19510" name="Line 5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13" y="1362"/>
                    <a:ext cx="352" cy="201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  <p:grpSp>
              <p:nvGrpSpPr>
                <p:cNvPr id="19511" name="Group 55"/>
                <p:cNvGrpSpPr>
                  <a:grpSpLocks/>
                </p:cNvGrpSpPr>
                <p:nvPr/>
              </p:nvGrpSpPr>
              <p:grpSpPr bwMode="auto">
                <a:xfrm>
                  <a:off x="1154" y="680"/>
                  <a:ext cx="2370" cy="802"/>
                  <a:chOff x="1154" y="680"/>
                  <a:chExt cx="2370" cy="802"/>
                </a:xfrm>
              </p:grpSpPr>
              <p:grpSp>
                <p:nvGrpSpPr>
                  <p:cNvPr id="19512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2981" y="928"/>
                    <a:ext cx="543" cy="554"/>
                    <a:chOff x="2981" y="928"/>
                    <a:chExt cx="543" cy="554"/>
                  </a:xfrm>
                </p:grpSpPr>
                <p:pic>
                  <p:nvPicPr>
                    <p:cNvPr id="19513" name="Picture 5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2981" y="928"/>
                      <a:ext cx="544" cy="272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</p:pic>
                <p:sp>
                  <p:nvSpPr>
                    <p:cNvPr id="19514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37" y="1160"/>
                      <a:ext cx="194" cy="323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19515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2009" y="873"/>
                    <a:ext cx="971" cy="286"/>
                    <a:chOff x="2009" y="873"/>
                    <a:chExt cx="971" cy="286"/>
                  </a:xfrm>
                </p:grpSpPr>
                <p:pic>
                  <p:nvPicPr>
                    <p:cNvPr id="19516" name="Picture 6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2009" y="873"/>
                      <a:ext cx="699" cy="287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</p:pic>
                <p:sp>
                  <p:nvSpPr>
                    <p:cNvPr id="19517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09" y="1039"/>
                      <a:ext cx="272" cy="1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19518" name="Group 62"/>
                  <p:cNvGrpSpPr>
                    <a:grpSpLocks/>
                  </p:cNvGrpSpPr>
                  <p:nvPr/>
                </p:nvGrpSpPr>
                <p:grpSpPr bwMode="auto">
                  <a:xfrm>
                    <a:off x="1154" y="680"/>
                    <a:ext cx="1831" cy="479"/>
                    <a:chOff x="1154" y="680"/>
                    <a:chExt cx="1831" cy="479"/>
                  </a:xfrm>
                </p:grpSpPr>
                <p:sp>
                  <p:nvSpPr>
                    <p:cNvPr id="19519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54" y="966"/>
                      <a:ext cx="466" cy="193"/>
                    </a:xfrm>
                    <a:prstGeom prst="rect">
                      <a:avLst/>
                    </a:prstGeom>
                    <a:solidFill>
                      <a:srgbClr val="6699FF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lIns="90000" tIns="46800" rIns="90000" bIns="46800">
                      <a:spAutoFit/>
                    </a:bodyPr>
                    <a:lstStyle/>
                    <a:p>
                      <a:pPr algn="ctr">
                        <a:spcBef>
                          <a:spcPts val="875"/>
                        </a:spcBef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Arial" charset="0"/>
                        </a:rPr>
                        <a:t>MCT</a:t>
                      </a:r>
                    </a:p>
                  </p:txBody>
                </p:sp>
                <p:sp>
                  <p:nvSpPr>
                    <p:cNvPr id="19520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21" y="1039"/>
                      <a:ext cx="388" cy="1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prstDash val="lgDash"/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21" name="Freeform 65"/>
                    <p:cNvSpPr>
                      <a:spLocks/>
                    </p:cNvSpPr>
                    <p:nvPr/>
                  </p:nvSpPr>
                  <p:spPr bwMode="auto">
                    <a:xfrm rot="21420000">
                      <a:off x="1619" y="710"/>
                      <a:ext cx="1361" cy="249"/>
                    </a:xfrm>
                    <a:custGeom>
                      <a:avLst/>
                      <a:gdLst>
                        <a:gd name="T0" fmla="*/ 0 w 1224"/>
                        <a:gd name="T1" fmla="*/ 501 h 265"/>
                        <a:gd name="T2" fmla="*/ 20237 w 1224"/>
                        <a:gd name="T3" fmla="*/ 85 h 265"/>
                        <a:gd name="T4" fmla="*/ 42783 w 1224"/>
                        <a:gd name="T5" fmla="*/ 85 h 265"/>
                        <a:gd name="T6" fmla="*/ 60789 w 1224"/>
                        <a:gd name="T7" fmla="*/ 608 h 265"/>
                        <a:gd name="T8" fmla="*/ 0 w 1224"/>
                        <a:gd name="T9" fmla="*/ 0 h 265"/>
                        <a:gd name="T10" fmla="*/ 1224 w 1224"/>
                        <a:gd name="T11" fmla="*/ 265 h 26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1224" h="265">
                          <a:moveTo>
                            <a:pt x="0" y="220"/>
                          </a:moveTo>
                          <a:cubicBezTo>
                            <a:pt x="132" y="144"/>
                            <a:pt x="264" y="68"/>
                            <a:pt x="408" y="38"/>
                          </a:cubicBezTo>
                          <a:cubicBezTo>
                            <a:pt x="552" y="8"/>
                            <a:pt x="726" y="0"/>
                            <a:pt x="862" y="38"/>
                          </a:cubicBezTo>
                          <a:cubicBezTo>
                            <a:pt x="998" y="76"/>
                            <a:pt x="1156" y="220"/>
                            <a:pt x="1224" y="265"/>
                          </a:cubicBez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</p:grpSp>
            </p:grpSp>
            <p:grpSp>
              <p:nvGrpSpPr>
                <p:cNvPr id="19522" name="Group 66"/>
                <p:cNvGrpSpPr>
                  <a:grpSpLocks/>
                </p:cNvGrpSpPr>
                <p:nvPr/>
              </p:nvGrpSpPr>
              <p:grpSpPr bwMode="auto">
                <a:xfrm>
                  <a:off x="3097" y="1443"/>
                  <a:ext cx="1127" cy="1089"/>
                  <a:chOff x="3097" y="1443"/>
                  <a:chExt cx="1127" cy="1089"/>
                </a:xfrm>
              </p:grpSpPr>
              <p:grpSp>
                <p:nvGrpSpPr>
                  <p:cNvPr id="19523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3321" y="2210"/>
                    <a:ext cx="494" cy="322"/>
                    <a:chOff x="3321" y="2210"/>
                    <a:chExt cx="494" cy="322"/>
                  </a:xfrm>
                </p:grpSpPr>
                <p:sp>
                  <p:nvSpPr>
                    <p:cNvPr id="19524" name="AutoShap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30" y="2210"/>
                      <a:ext cx="466" cy="323"/>
                    </a:xfrm>
                    <a:prstGeom prst="flowChartDocument">
                      <a:avLst/>
                    </a:prstGeom>
                    <a:solidFill>
                      <a:srgbClr val="FFFF99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25" name="Text Box 6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21" y="2221"/>
                      <a:ext cx="495" cy="28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 algn="ctr"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Plano de</a:t>
                      </a:r>
                      <a:b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</a:b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Trabalho</a:t>
                      </a:r>
                    </a:p>
                  </p:txBody>
                </p:sp>
              </p:grpSp>
              <p:grpSp>
                <p:nvGrpSpPr>
                  <p:cNvPr id="19526" name="Group 70"/>
                  <p:cNvGrpSpPr>
                    <a:grpSpLocks/>
                  </p:cNvGrpSpPr>
                  <p:nvPr/>
                </p:nvGrpSpPr>
                <p:grpSpPr bwMode="auto">
                  <a:xfrm>
                    <a:off x="3097" y="1443"/>
                    <a:ext cx="1127" cy="846"/>
                    <a:chOff x="3097" y="1443"/>
                    <a:chExt cx="1127" cy="846"/>
                  </a:xfrm>
                </p:grpSpPr>
                <p:grpSp>
                  <p:nvGrpSpPr>
                    <p:cNvPr id="19527" name="Group 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97" y="1443"/>
                      <a:ext cx="894" cy="524"/>
                      <a:chOff x="3097" y="1443"/>
                      <a:chExt cx="894" cy="524"/>
                    </a:xfrm>
                  </p:grpSpPr>
                  <p:sp>
                    <p:nvSpPr>
                      <p:cNvPr id="19528" name="Oval 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7" y="1443"/>
                        <a:ext cx="895" cy="525"/>
                      </a:xfrm>
                      <a:prstGeom prst="ellipse">
                        <a:avLst/>
                      </a:prstGeom>
                      <a:solidFill>
                        <a:srgbClr val="00CC99"/>
                      </a:solidFill>
                      <a:ln w="936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pt-BR"/>
                      </a:p>
                    </p:txBody>
                  </p:sp>
                  <p:sp>
                    <p:nvSpPr>
                      <p:cNvPr id="19529" name="Text Box 7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166" y="1496"/>
                        <a:ext cx="758" cy="4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lIns="90000" tIns="46800" rIns="90000" bIns="46800">
                        <a:spAutoFit/>
                      </a:bodyPr>
                      <a:lstStyle/>
                      <a:p>
                        <a:pPr algn="ctr">
                          <a:buClrTx/>
                          <a:buFontTx/>
                          <a:buNone/>
                          <a:tabLst>
                            <a:tab pos="0" algn="l"/>
                            <a:tab pos="914400" algn="l"/>
                            <a:tab pos="1828800" algn="l"/>
                            <a:tab pos="2743200" algn="l"/>
                            <a:tab pos="3657600" algn="l"/>
                            <a:tab pos="4572000" algn="l"/>
                            <a:tab pos="5486400" algn="l"/>
                            <a:tab pos="6400800" algn="l"/>
                            <a:tab pos="7315200" algn="l"/>
                            <a:tab pos="8229600" algn="l"/>
                            <a:tab pos="9144000" algn="l"/>
                            <a:tab pos="10058400" algn="l"/>
                          </a:tabLst>
                        </a:pPr>
                        <a:r>
                          <a:rPr lang="pt-BR" sz="1200">
                            <a:solidFill>
                              <a:srgbClr val="000000"/>
                            </a:solidFill>
                            <a:latin typeface="Arial" charset="0"/>
                          </a:rPr>
                          <a:t>Memorando</a:t>
                        </a:r>
                      </a:p>
                      <a:p>
                        <a:pPr algn="ctr">
                          <a:buClrTx/>
                          <a:buFontTx/>
                          <a:buNone/>
                          <a:tabLst>
                            <a:tab pos="0" algn="l"/>
                            <a:tab pos="914400" algn="l"/>
                            <a:tab pos="1828800" algn="l"/>
                            <a:tab pos="2743200" algn="l"/>
                            <a:tab pos="3657600" algn="l"/>
                            <a:tab pos="4572000" algn="l"/>
                            <a:tab pos="5486400" algn="l"/>
                            <a:tab pos="6400800" algn="l"/>
                            <a:tab pos="7315200" algn="l"/>
                            <a:tab pos="8229600" algn="l"/>
                            <a:tab pos="9144000" algn="l"/>
                            <a:tab pos="10058400" algn="l"/>
                          </a:tabLst>
                        </a:pPr>
                        <a:r>
                          <a:rPr lang="pt-BR" sz="1200">
                            <a:solidFill>
                              <a:srgbClr val="000000"/>
                            </a:solidFill>
                            <a:latin typeface="Arial" charset="0"/>
                          </a:rPr>
                          <a:t>de</a:t>
                        </a:r>
                        <a:br>
                          <a:rPr lang="pt-BR" sz="1200">
                            <a:solidFill>
                              <a:srgbClr val="000000"/>
                            </a:solidFill>
                            <a:latin typeface="Arial" charset="0"/>
                          </a:rPr>
                        </a:br>
                        <a:r>
                          <a:rPr lang="pt-BR" sz="1200">
                            <a:solidFill>
                              <a:srgbClr val="000000"/>
                            </a:solidFill>
                            <a:latin typeface="Arial" charset="0"/>
                          </a:rPr>
                          <a:t>Entendimentos</a:t>
                        </a:r>
                      </a:p>
                    </p:txBody>
                  </p:sp>
                </p:grpSp>
                <p:sp>
                  <p:nvSpPr>
                    <p:cNvPr id="19530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564" y="1967"/>
                      <a:ext cx="1" cy="242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31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7" y="1927"/>
                      <a:ext cx="428" cy="363"/>
                    </a:xfrm>
                    <a:prstGeom prst="line">
                      <a:avLst/>
                    </a:prstGeom>
                    <a:noFill/>
                    <a:ln w="936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</p:grpSp>
            <p:grpSp>
              <p:nvGrpSpPr>
                <p:cNvPr id="19532" name="Group 76"/>
                <p:cNvGrpSpPr>
                  <a:grpSpLocks/>
                </p:cNvGrpSpPr>
                <p:nvPr/>
              </p:nvGrpSpPr>
              <p:grpSpPr bwMode="auto">
                <a:xfrm>
                  <a:off x="4147" y="2250"/>
                  <a:ext cx="1137" cy="686"/>
                  <a:chOff x="4147" y="2250"/>
                  <a:chExt cx="1137" cy="686"/>
                </a:xfrm>
              </p:grpSpPr>
              <p:grpSp>
                <p:nvGrpSpPr>
                  <p:cNvPr id="19533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4684" y="2614"/>
                    <a:ext cx="599" cy="321"/>
                    <a:chOff x="4684" y="2614"/>
                    <a:chExt cx="599" cy="321"/>
                  </a:xfrm>
                </p:grpSpPr>
                <p:sp>
                  <p:nvSpPr>
                    <p:cNvPr id="19534" name="Oval 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90" y="2614"/>
                      <a:ext cx="583" cy="322"/>
                    </a:xfrm>
                    <a:prstGeom prst="ellipse">
                      <a:avLst/>
                    </a:prstGeom>
                    <a:solidFill>
                      <a:srgbClr val="00CC99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35" name="Text Box 7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84" y="2698"/>
                      <a:ext cx="600" cy="174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 algn="ctr"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Convenção</a:t>
                      </a:r>
                    </a:p>
                  </p:txBody>
                </p:sp>
              </p:grpSp>
              <p:grpSp>
                <p:nvGrpSpPr>
                  <p:cNvPr id="19536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4147" y="2250"/>
                    <a:ext cx="466" cy="362"/>
                    <a:chOff x="4147" y="2250"/>
                    <a:chExt cx="466" cy="362"/>
                  </a:xfrm>
                </p:grpSpPr>
                <p:sp>
                  <p:nvSpPr>
                    <p:cNvPr id="19537" name="AutoShape 81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198" y="2199"/>
                      <a:ext cx="363" cy="467"/>
                    </a:xfrm>
                    <a:prstGeom prst="flowChartDelay">
                      <a:avLst/>
                    </a:prstGeom>
                    <a:solidFill>
                      <a:srgbClr val="99CCFF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38" name="Text Box 8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7" y="2304"/>
                      <a:ext cx="419" cy="28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lIns="90000" tIns="46800" rIns="90000" bIns="46800">
                      <a:spAutoFit/>
                    </a:bodyPr>
                    <a:lstStyle/>
                    <a:p>
                      <a:pPr algn="ctr"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Comitê</a:t>
                      </a:r>
                      <a:b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</a:b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Gestor</a:t>
                      </a:r>
                    </a:p>
                  </p:txBody>
                </p:sp>
              </p:grpSp>
              <p:sp>
                <p:nvSpPr>
                  <p:cNvPr id="19539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380" y="2613"/>
                    <a:ext cx="1" cy="161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19540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4613" y="2613"/>
                    <a:ext cx="117" cy="81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 type="triangle" w="med" len="med"/>
                    <a:tailEnd/>
                  </a:ln>
                  <a:effectLst/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  <p:grpSp>
              <p:nvGrpSpPr>
                <p:cNvPr id="19541" name="Group 85"/>
                <p:cNvGrpSpPr>
                  <a:grpSpLocks/>
                </p:cNvGrpSpPr>
                <p:nvPr/>
              </p:nvGrpSpPr>
              <p:grpSpPr bwMode="auto">
                <a:xfrm>
                  <a:off x="4407" y="3726"/>
                  <a:ext cx="756" cy="322"/>
                  <a:chOff x="4407" y="3726"/>
                  <a:chExt cx="756" cy="322"/>
                </a:xfrm>
              </p:grpSpPr>
              <p:sp>
                <p:nvSpPr>
                  <p:cNvPr id="19542" name="AutoShape 86"/>
                  <p:cNvSpPr>
                    <a:spLocks noChangeArrowheads="1"/>
                  </p:cNvSpPr>
                  <p:nvPr/>
                </p:nvSpPr>
                <p:spPr bwMode="auto">
                  <a:xfrm>
                    <a:off x="4493" y="3726"/>
                    <a:ext cx="595" cy="323"/>
                  </a:xfrm>
                  <a:prstGeom prst="octagon">
                    <a:avLst>
                      <a:gd name="adj" fmla="val 23148"/>
                    </a:avLst>
                  </a:prstGeom>
                  <a:solidFill>
                    <a:srgbClr val="FF9F00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pt-BR"/>
                  </a:p>
                </p:txBody>
              </p:sp>
              <p:sp>
                <p:nvSpPr>
                  <p:cNvPr id="19543" name="Text Box 8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07" y="3746"/>
                    <a:ext cx="757" cy="28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lIns="90000" tIns="46800" rIns="90000" bIns="46800">
                    <a:spAutoFit/>
                  </a:bodyPr>
                  <a:lstStyle/>
                  <a:p>
                    <a:pPr algn="ctr">
                      <a:buClrTx/>
                      <a:buFontTx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  <a:t>Construção</a:t>
                    </a:r>
                    <a:b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</a:br>
                    <a: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  <a:t>da rede</a:t>
                    </a:r>
                  </a:p>
                </p:txBody>
              </p:sp>
            </p:grpSp>
            <p:grpSp>
              <p:nvGrpSpPr>
                <p:cNvPr id="19544" name="Group 88"/>
                <p:cNvGrpSpPr>
                  <a:grpSpLocks/>
                </p:cNvGrpSpPr>
                <p:nvPr/>
              </p:nvGrpSpPr>
              <p:grpSpPr bwMode="auto">
                <a:xfrm>
                  <a:off x="4528" y="3250"/>
                  <a:ext cx="519" cy="476"/>
                  <a:chOff x="4528" y="3250"/>
                  <a:chExt cx="519" cy="476"/>
                </a:xfrm>
              </p:grpSpPr>
              <p:grpSp>
                <p:nvGrpSpPr>
                  <p:cNvPr id="19545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4528" y="3250"/>
                    <a:ext cx="519" cy="322"/>
                    <a:chOff x="4528" y="3250"/>
                    <a:chExt cx="519" cy="322"/>
                  </a:xfrm>
                </p:grpSpPr>
                <p:sp>
                  <p:nvSpPr>
                    <p:cNvPr id="19546" name="AutoShap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29" y="3250"/>
                      <a:ext cx="505" cy="323"/>
                    </a:xfrm>
                    <a:prstGeom prst="octagon">
                      <a:avLst>
                        <a:gd name="adj" fmla="val 23148"/>
                      </a:avLst>
                    </a:prstGeom>
                    <a:solidFill>
                      <a:srgbClr val="00CC99"/>
                    </a:solidFill>
                    <a:ln w="936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19547" name="Text Box 9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28" y="3250"/>
                      <a:ext cx="520" cy="289"/>
                    </a:xfrm>
                    <a:prstGeom prst="rect">
                      <a:avLst/>
                    </a:prstGeom>
                    <a:noFill/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lIns="90000" tIns="46800" rIns="90000" bIns="46800">
                      <a:spAutoFit/>
                    </a:bodyPr>
                    <a:lstStyle/>
                    <a:p>
                      <a:pPr algn="ctr">
                        <a:buClr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Projeto</a:t>
                      </a:r>
                      <a:b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</a:br>
                      <a:r>
                        <a:rPr lang="pt-BR" sz="1200">
                          <a:solidFill>
                            <a:srgbClr val="000000"/>
                          </a:solidFill>
                          <a:latin typeface="Arial" charset="0"/>
                        </a:rPr>
                        <a:t>Técnico</a:t>
                      </a:r>
                    </a:p>
                  </p:txBody>
                </p:sp>
              </p:grpSp>
              <p:sp>
                <p:nvSpPr>
                  <p:cNvPr id="19548" name="Line 92"/>
                  <p:cNvSpPr>
                    <a:spLocks noChangeShapeType="1"/>
                  </p:cNvSpPr>
                  <p:nvPr/>
                </p:nvSpPr>
                <p:spPr bwMode="auto">
                  <a:xfrm>
                    <a:off x="4786" y="3565"/>
                    <a:ext cx="1" cy="162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miter lim="800000"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  <p:grpSp>
              <p:nvGrpSpPr>
                <p:cNvPr id="19549" name="Group 93"/>
                <p:cNvGrpSpPr>
                  <a:grpSpLocks/>
                </p:cNvGrpSpPr>
                <p:nvPr/>
              </p:nvGrpSpPr>
              <p:grpSpPr bwMode="auto">
                <a:xfrm>
                  <a:off x="4140" y="2775"/>
                  <a:ext cx="473" cy="362"/>
                  <a:chOff x="4140" y="2775"/>
                  <a:chExt cx="473" cy="362"/>
                </a:xfrm>
              </p:grpSpPr>
              <p:sp>
                <p:nvSpPr>
                  <p:cNvPr id="19550" name="AutoShape 94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201" y="2724"/>
                    <a:ext cx="363" cy="467"/>
                  </a:xfrm>
                  <a:prstGeom prst="flowChartDelay">
                    <a:avLst/>
                  </a:prstGeom>
                  <a:solidFill>
                    <a:srgbClr val="99CCFF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pt-BR"/>
                  </a:p>
                </p:txBody>
              </p:sp>
              <p:sp>
                <p:nvSpPr>
                  <p:cNvPr id="19551" name="Text Box 9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40" y="2788"/>
                    <a:ext cx="452" cy="28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lIns="90000" tIns="46800" rIns="90000" bIns="46800">
                    <a:spAutoFit/>
                  </a:bodyPr>
                  <a:lstStyle/>
                  <a:p>
                    <a:pPr algn="ctr">
                      <a:buClrTx/>
                      <a:buFontTx/>
                      <a:buNone/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  <a:t>Comitê</a:t>
                    </a:r>
                    <a:b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</a:br>
                    <a:r>
                      <a:rPr lang="pt-BR" sz="1200">
                        <a:solidFill>
                          <a:srgbClr val="000000"/>
                        </a:solidFill>
                        <a:latin typeface="Arial" charset="0"/>
                      </a:rPr>
                      <a:t>Técnico</a:t>
                    </a:r>
                  </a:p>
                </p:txBody>
              </p:sp>
            </p:grpSp>
            <p:sp>
              <p:nvSpPr>
                <p:cNvPr id="19552" name="Line 96"/>
                <p:cNvSpPr>
                  <a:spLocks noChangeShapeType="1"/>
                </p:cNvSpPr>
                <p:nvPr/>
              </p:nvSpPr>
              <p:spPr bwMode="auto">
                <a:xfrm>
                  <a:off x="4448" y="3130"/>
                  <a:ext cx="132" cy="171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</p:grpSp>
      <p:grpSp>
        <p:nvGrpSpPr>
          <p:cNvPr id="19553" name="Group 97"/>
          <p:cNvGrpSpPr>
            <a:grpSpLocks/>
          </p:cNvGrpSpPr>
          <p:nvPr/>
        </p:nvGrpSpPr>
        <p:grpSpPr bwMode="auto">
          <a:xfrm>
            <a:off x="5095875" y="4021138"/>
            <a:ext cx="1468438" cy="1035050"/>
            <a:chOff x="3210" y="2533"/>
            <a:chExt cx="925" cy="652"/>
          </a:xfrm>
        </p:grpSpPr>
        <p:grpSp>
          <p:nvGrpSpPr>
            <p:cNvPr id="19554" name="Group 98"/>
            <p:cNvGrpSpPr>
              <a:grpSpLocks/>
            </p:cNvGrpSpPr>
            <p:nvPr/>
          </p:nvGrpSpPr>
          <p:grpSpPr bwMode="auto">
            <a:xfrm>
              <a:off x="3210" y="2533"/>
              <a:ext cx="697" cy="652"/>
              <a:chOff x="3210" y="2533"/>
              <a:chExt cx="697" cy="652"/>
            </a:xfrm>
          </p:grpSpPr>
          <p:grpSp>
            <p:nvGrpSpPr>
              <p:cNvPr id="19555" name="Group 99"/>
              <p:cNvGrpSpPr>
                <a:grpSpLocks/>
              </p:cNvGrpSpPr>
              <p:nvPr/>
            </p:nvGrpSpPr>
            <p:grpSpPr bwMode="auto">
              <a:xfrm>
                <a:off x="3210" y="2729"/>
                <a:ext cx="697" cy="456"/>
                <a:chOff x="3210" y="2729"/>
                <a:chExt cx="697" cy="456"/>
              </a:xfrm>
            </p:grpSpPr>
            <p:sp>
              <p:nvSpPr>
                <p:cNvPr id="19556" name="AutoShape 100"/>
                <p:cNvSpPr>
                  <a:spLocks noChangeArrowheads="1"/>
                </p:cNvSpPr>
                <p:nvPr/>
              </p:nvSpPr>
              <p:spPr bwMode="auto">
                <a:xfrm>
                  <a:off x="3210" y="2729"/>
                  <a:ext cx="698" cy="4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9557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3238" y="2782"/>
                  <a:ext cx="654" cy="40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>
                    <a:buClrTx/>
                    <a:buFontTx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Convênio de</a:t>
                  </a:r>
                  <a:b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</a:b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Cooperação</a:t>
                  </a:r>
                  <a:b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</a:br>
                  <a:r>
                    <a:rPr lang="pt-BR" sz="1200">
                      <a:solidFill>
                        <a:srgbClr val="000000"/>
                      </a:solidFill>
                      <a:latin typeface="Arial" charset="0"/>
                    </a:rPr>
                    <a:t>Técnica</a:t>
                  </a:r>
                </a:p>
              </p:txBody>
            </p:sp>
          </p:grpSp>
          <p:sp>
            <p:nvSpPr>
              <p:cNvPr id="19558" name="Line 102"/>
              <p:cNvSpPr>
                <a:spLocks noChangeShapeType="1"/>
              </p:cNvSpPr>
              <p:nvPr/>
            </p:nvSpPr>
            <p:spPr bwMode="auto">
              <a:xfrm>
                <a:off x="3559" y="2533"/>
                <a:ext cx="1" cy="20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9559" name="Line 103"/>
            <p:cNvSpPr>
              <a:spLocks noChangeShapeType="1"/>
            </p:cNvSpPr>
            <p:nvPr/>
          </p:nvSpPr>
          <p:spPr bwMode="auto">
            <a:xfrm flipH="1">
              <a:off x="3903" y="2616"/>
              <a:ext cx="234" cy="1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1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9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19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Espaço Reservado para Conteúdo 10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sz="2000" dirty="0" smtClean="0"/>
              <a:t>Membros</a:t>
            </a:r>
          </a:p>
          <a:p>
            <a:pPr lvl="1"/>
            <a:r>
              <a:rPr lang="pt-BR" sz="1800" dirty="0" smtClean="0"/>
              <a:t>Universidades Federais</a:t>
            </a:r>
          </a:p>
          <a:p>
            <a:pPr lvl="1"/>
            <a:r>
              <a:rPr lang="pt-BR" sz="1800" dirty="0" smtClean="0"/>
              <a:t>Instituições de Pesquisa</a:t>
            </a:r>
          </a:p>
          <a:p>
            <a:pPr lvl="1"/>
            <a:r>
              <a:rPr lang="pt-BR" sz="1800" dirty="0" smtClean="0"/>
              <a:t>Universidades estaduais</a:t>
            </a:r>
          </a:p>
          <a:p>
            <a:pPr lvl="1"/>
            <a:r>
              <a:rPr lang="pt-BR" sz="1800" dirty="0" smtClean="0"/>
              <a:t>Universidades privadas</a:t>
            </a:r>
          </a:p>
          <a:p>
            <a:r>
              <a:rPr lang="pt-BR" sz="2200" dirty="0" smtClean="0"/>
              <a:t>Parceiros</a:t>
            </a:r>
          </a:p>
          <a:p>
            <a:pPr lvl="1"/>
            <a:r>
              <a:rPr lang="pt-BR" sz="1800" dirty="0" smtClean="0"/>
              <a:t>Governos Estaduais</a:t>
            </a:r>
          </a:p>
          <a:p>
            <a:pPr lvl="1"/>
            <a:r>
              <a:rPr lang="pt-BR" sz="1800" dirty="0" smtClean="0"/>
              <a:t>Governos Municipais</a:t>
            </a:r>
          </a:p>
          <a:p>
            <a:pPr lvl="1"/>
            <a:r>
              <a:rPr lang="pt-BR" sz="1800" dirty="0" smtClean="0"/>
              <a:t>Outros Parceiros</a:t>
            </a:r>
          </a:p>
          <a:p>
            <a:r>
              <a:rPr lang="pt-BR" sz="2000" dirty="0" smtClean="0"/>
              <a:t>Governança</a:t>
            </a:r>
          </a:p>
          <a:p>
            <a:pPr lvl="1"/>
            <a:r>
              <a:rPr lang="pt-BR" sz="1800" dirty="0" smtClean="0"/>
              <a:t>Comitê Gestor</a:t>
            </a:r>
          </a:p>
        </p:txBody>
      </p:sp>
      <p:grpSp>
        <p:nvGrpSpPr>
          <p:cNvPr id="2" name="Grupo 108"/>
          <p:cNvGrpSpPr/>
          <p:nvPr/>
        </p:nvGrpSpPr>
        <p:grpSpPr>
          <a:xfrm>
            <a:off x="-1357354" y="1352573"/>
            <a:ext cx="7424737" cy="5362575"/>
            <a:chOff x="1071538" y="857232"/>
            <a:chExt cx="7424737" cy="5362575"/>
          </a:xfrm>
          <a:scene3d>
            <a:camera prst="isometricOffAxis2Right"/>
            <a:lightRig rig="threePt" dir="t"/>
          </a:scene3d>
        </p:grpSpPr>
        <p:sp>
          <p:nvSpPr>
            <p:cNvPr id="7" name="Rectangle 391"/>
            <p:cNvSpPr>
              <a:spLocks noChangeArrowheads="1"/>
            </p:cNvSpPr>
            <p:nvPr/>
          </p:nvSpPr>
          <p:spPr bwMode="auto">
            <a:xfrm>
              <a:off x="6426175" y="5826107"/>
              <a:ext cx="2070100" cy="3937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pt-BR"/>
            </a:p>
          </p:txBody>
        </p:sp>
        <p:grpSp>
          <p:nvGrpSpPr>
            <p:cNvPr id="3" name="Group 394"/>
            <p:cNvGrpSpPr>
              <a:grpSpLocks/>
            </p:cNvGrpSpPr>
            <p:nvPr/>
          </p:nvGrpSpPr>
          <p:grpSpPr bwMode="auto">
            <a:xfrm>
              <a:off x="1071538" y="1597007"/>
              <a:ext cx="2774950" cy="3262313"/>
              <a:chOff x="923" y="1176"/>
              <a:chExt cx="1748" cy="2055"/>
            </a:xfrm>
          </p:grpSpPr>
          <p:grpSp>
            <p:nvGrpSpPr>
              <p:cNvPr id="4" name="Group 302"/>
              <p:cNvGrpSpPr>
                <a:grpSpLocks/>
              </p:cNvGrpSpPr>
              <p:nvPr/>
            </p:nvGrpSpPr>
            <p:grpSpPr bwMode="auto">
              <a:xfrm>
                <a:off x="1738" y="1365"/>
                <a:ext cx="933" cy="295"/>
                <a:chOff x="1706" y="1029"/>
                <a:chExt cx="933" cy="295"/>
              </a:xfrm>
            </p:grpSpPr>
            <p:sp>
              <p:nvSpPr>
                <p:cNvPr id="23" name="Text Box 303"/>
                <p:cNvSpPr txBox="1">
                  <a:spLocks noChangeArrowheads="1"/>
                </p:cNvSpPr>
                <p:nvPr/>
              </p:nvSpPr>
              <p:spPr bwMode="auto">
                <a:xfrm>
                  <a:off x="2056" y="1029"/>
                  <a:ext cx="583" cy="294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200" b="1" i="0" dirty="0">
                      <a:latin typeface="Arial" pitchFamily="34" charset="0"/>
                    </a:rPr>
                    <a:t>Governo Estadual</a:t>
                  </a:r>
                  <a:endParaRPr lang="en-US" sz="1200" b="1" i="0" dirty="0">
                    <a:latin typeface="Arial" pitchFamily="34" charset="0"/>
                  </a:endParaRPr>
                </a:p>
              </p:txBody>
            </p:sp>
            <p:sp>
              <p:nvSpPr>
                <p:cNvPr id="24" name="Line 304"/>
                <p:cNvSpPr>
                  <a:spLocks noChangeShapeType="1"/>
                </p:cNvSpPr>
                <p:nvPr/>
              </p:nvSpPr>
              <p:spPr bwMode="auto">
                <a:xfrm flipH="1">
                  <a:off x="1706" y="1203"/>
                  <a:ext cx="350" cy="1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6" name="Group 305"/>
              <p:cNvGrpSpPr>
                <a:grpSpLocks/>
              </p:cNvGrpSpPr>
              <p:nvPr/>
            </p:nvGrpSpPr>
            <p:grpSpPr bwMode="auto">
              <a:xfrm>
                <a:off x="1738" y="1849"/>
                <a:ext cx="933" cy="294"/>
                <a:chOff x="1706" y="1513"/>
                <a:chExt cx="933" cy="294"/>
              </a:xfrm>
            </p:grpSpPr>
            <p:sp>
              <p:nvSpPr>
                <p:cNvPr id="21" name="Text Box 306"/>
                <p:cNvSpPr txBox="1">
                  <a:spLocks noChangeArrowheads="1"/>
                </p:cNvSpPr>
                <p:nvPr/>
              </p:nvSpPr>
              <p:spPr bwMode="auto">
                <a:xfrm>
                  <a:off x="2056" y="1513"/>
                  <a:ext cx="583" cy="294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200" b="1" i="0">
                      <a:latin typeface="Arial" pitchFamily="34" charset="0"/>
                    </a:rPr>
                    <a:t>Governo Municipal</a:t>
                  </a:r>
                  <a:endParaRPr lang="en-US" sz="1200" b="1" i="0">
                    <a:latin typeface="Arial" pitchFamily="34" charset="0"/>
                  </a:endParaRPr>
                </a:p>
              </p:txBody>
            </p:sp>
            <p:sp>
              <p:nvSpPr>
                <p:cNvPr id="22" name="Line 307"/>
                <p:cNvSpPr>
                  <a:spLocks noChangeShapeType="1"/>
                </p:cNvSpPr>
                <p:nvPr/>
              </p:nvSpPr>
              <p:spPr bwMode="auto">
                <a:xfrm flipH="1" flipV="1">
                  <a:off x="1706" y="1526"/>
                  <a:ext cx="350" cy="1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8" name="Group 308"/>
              <p:cNvGrpSpPr>
                <a:grpSpLocks/>
              </p:cNvGrpSpPr>
              <p:nvPr/>
            </p:nvGrpSpPr>
            <p:grpSpPr bwMode="auto">
              <a:xfrm>
                <a:off x="923" y="1176"/>
                <a:ext cx="909" cy="2055"/>
                <a:chOff x="891" y="840"/>
                <a:chExt cx="909" cy="2055"/>
              </a:xfrm>
            </p:grpSpPr>
            <p:sp>
              <p:nvSpPr>
                <p:cNvPr id="12" name="Text Box 309"/>
                <p:cNvSpPr txBox="1">
                  <a:spLocks noChangeArrowheads="1"/>
                </p:cNvSpPr>
                <p:nvPr/>
              </p:nvSpPr>
              <p:spPr bwMode="auto">
                <a:xfrm>
                  <a:off x="891" y="2300"/>
                  <a:ext cx="909" cy="59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pt-BR" sz="1100" i="0" dirty="0">
                      <a:latin typeface="Arial" pitchFamily="34" charset="0"/>
                    </a:rPr>
                    <a:t>Define o uso das </a:t>
                  </a:r>
                  <a:br>
                    <a:rPr lang="pt-BR" sz="1100" i="0" dirty="0">
                      <a:latin typeface="Arial" pitchFamily="34" charset="0"/>
                    </a:rPr>
                  </a:br>
                  <a:r>
                    <a:rPr lang="pt-BR" sz="1100" i="0" dirty="0">
                      <a:latin typeface="Arial" pitchFamily="34" charset="0"/>
                    </a:rPr>
                    <a:t>fibras ópticas e do</a:t>
                  </a:r>
                  <a:br>
                    <a:rPr lang="pt-BR" sz="1100" i="0" dirty="0">
                      <a:latin typeface="Arial" pitchFamily="34" charset="0"/>
                    </a:rPr>
                  </a:br>
                  <a:r>
                    <a:rPr lang="pt-BR" sz="1100" i="0" dirty="0">
                      <a:latin typeface="Arial" pitchFamily="34" charset="0"/>
                    </a:rPr>
                    <a:t>compromisso de </a:t>
                  </a:r>
                  <a:br>
                    <a:rPr lang="pt-BR" sz="1100" i="0" dirty="0">
                      <a:latin typeface="Arial" pitchFamily="34" charset="0"/>
                    </a:rPr>
                  </a:br>
                  <a:r>
                    <a:rPr lang="pt-BR" sz="1100" i="0" dirty="0">
                      <a:latin typeface="Arial" pitchFamily="34" charset="0"/>
                    </a:rPr>
                    <a:t>rateio dos custos de</a:t>
                  </a:r>
                  <a:br>
                    <a:rPr lang="pt-BR" sz="1100" i="0" dirty="0">
                      <a:latin typeface="Arial" pitchFamily="34" charset="0"/>
                    </a:rPr>
                  </a:br>
                  <a:r>
                    <a:rPr lang="pt-BR" sz="1100" i="0" dirty="0">
                      <a:latin typeface="Arial" pitchFamily="34" charset="0"/>
                    </a:rPr>
                    <a:t>manutenção</a:t>
                  </a:r>
                  <a:endParaRPr lang="en-US" sz="1100" i="0" dirty="0">
                    <a:latin typeface="Arial" pitchFamily="34" charset="0"/>
                  </a:endParaRPr>
                </a:p>
              </p:txBody>
            </p:sp>
            <p:grpSp>
              <p:nvGrpSpPr>
                <p:cNvPr id="9" name="Group 310"/>
                <p:cNvGrpSpPr>
                  <a:grpSpLocks/>
                </p:cNvGrpSpPr>
                <p:nvPr/>
              </p:nvGrpSpPr>
              <p:grpSpPr bwMode="auto">
                <a:xfrm>
                  <a:off x="967" y="1204"/>
                  <a:ext cx="777" cy="443"/>
                  <a:chOff x="967" y="1204"/>
                  <a:chExt cx="777" cy="443"/>
                </a:xfrm>
              </p:grpSpPr>
              <p:sp>
                <p:nvSpPr>
                  <p:cNvPr id="19" name="Oval 311"/>
                  <p:cNvSpPr>
                    <a:spLocks noChangeArrowheads="1"/>
                  </p:cNvSpPr>
                  <p:nvPr/>
                </p:nvSpPr>
                <p:spPr bwMode="auto">
                  <a:xfrm>
                    <a:off x="967" y="1204"/>
                    <a:ext cx="777" cy="443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pt-BR"/>
                  </a:p>
                </p:txBody>
              </p:sp>
              <p:sp>
                <p:nvSpPr>
                  <p:cNvPr id="20" name="Text Box 3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66" y="1227"/>
                    <a:ext cx="593" cy="36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pt-BR" sz="1050" i="0" dirty="0">
                        <a:latin typeface="Arial" pitchFamily="34" charset="0"/>
                      </a:rPr>
                      <a:t>Acordo de Cooperação Técnica</a:t>
                    </a:r>
                    <a:endParaRPr lang="en-US" sz="1050" i="0" dirty="0">
                      <a:latin typeface="Arial" pitchFamily="34" charset="0"/>
                    </a:endParaRPr>
                  </a:p>
                </p:txBody>
              </p:sp>
            </p:grpSp>
            <p:grpSp>
              <p:nvGrpSpPr>
                <p:cNvPr id="10" name="Group 313"/>
                <p:cNvGrpSpPr>
                  <a:grpSpLocks/>
                </p:cNvGrpSpPr>
                <p:nvPr/>
              </p:nvGrpSpPr>
              <p:grpSpPr bwMode="auto">
                <a:xfrm>
                  <a:off x="1140" y="1849"/>
                  <a:ext cx="493" cy="323"/>
                  <a:chOff x="422" y="1888"/>
                  <a:chExt cx="576" cy="363"/>
                </a:xfrm>
              </p:grpSpPr>
              <p:sp>
                <p:nvSpPr>
                  <p:cNvPr id="17" name="AutoShape 314"/>
                  <p:cNvSpPr>
                    <a:spLocks noChangeArrowheads="1"/>
                  </p:cNvSpPr>
                  <p:nvPr/>
                </p:nvSpPr>
                <p:spPr bwMode="auto">
                  <a:xfrm>
                    <a:off x="431" y="1888"/>
                    <a:ext cx="544" cy="363"/>
                  </a:xfrm>
                  <a:prstGeom prst="flowChartDocumen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pt-BR"/>
                  </a:p>
                </p:txBody>
              </p:sp>
              <p:sp>
                <p:nvSpPr>
                  <p:cNvPr id="18" name="Text Box 3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2" y="1901"/>
                    <a:ext cx="576" cy="32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pt-BR" sz="1200" i="0">
                        <a:latin typeface="Arial" pitchFamily="34" charset="0"/>
                      </a:rPr>
                      <a:t>Plano de</a:t>
                    </a:r>
                    <a:br>
                      <a:rPr lang="pt-BR" sz="1200" i="0">
                        <a:latin typeface="Arial" pitchFamily="34" charset="0"/>
                      </a:rPr>
                    </a:br>
                    <a:r>
                      <a:rPr lang="pt-BR" sz="1200" i="0">
                        <a:latin typeface="Arial" pitchFamily="34" charset="0"/>
                      </a:rPr>
                      <a:t>Trabalho</a:t>
                    </a:r>
                    <a:endParaRPr lang="en-US" sz="1200" i="0"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15" name="Line 316"/>
                <p:cNvSpPr>
                  <a:spLocks noChangeShapeType="1"/>
                </p:cNvSpPr>
                <p:nvPr/>
              </p:nvSpPr>
              <p:spPr bwMode="auto">
                <a:xfrm>
                  <a:off x="1356" y="840"/>
                  <a:ext cx="0" cy="3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6" name="Line 317"/>
                <p:cNvSpPr>
                  <a:spLocks noChangeShapeType="1"/>
                </p:cNvSpPr>
                <p:nvPr/>
              </p:nvSpPr>
              <p:spPr bwMode="auto">
                <a:xfrm>
                  <a:off x="1351" y="1647"/>
                  <a:ext cx="0" cy="20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grpSp>
          <p:nvGrpSpPr>
            <p:cNvPr id="11" name="Group 318"/>
            <p:cNvGrpSpPr>
              <a:grpSpLocks/>
            </p:cNvGrpSpPr>
            <p:nvPr/>
          </p:nvGrpSpPr>
          <p:grpSpPr bwMode="auto">
            <a:xfrm>
              <a:off x="3844900" y="2147870"/>
              <a:ext cx="741363" cy="769937"/>
              <a:chOff x="2426" y="1162"/>
              <a:chExt cx="545" cy="544"/>
            </a:xfrm>
          </p:grpSpPr>
          <p:sp>
            <p:nvSpPr>
              <p:cNvPr id="26" name="Line 319"/>
              <p:cNvSpPr>
                <a:spLocks noChangeShapeType="1"/>
              </p:cNvSpPr>
              <p:nvPr/>
            </p:nvSpPr>
            <p:spPr bwMode="auto">
              <a:xfrm>
                <a:off x="2426" y="1162"/>
                <a:ext cx="499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7" name="Line 320"/>
              <p:cNvSpPr>
                <a:spLocks noChangeShapeType="1"/>
              </p:cNvSpPr>
              <p:nvPr/>
            </p:nvSpPr>
            <p:spPr bwMode="auto">
              <a:xfrm flipV="1">
                <a:off x="2426" y="1480"/>
                <a:ext cx="545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3" name="Group 321"/>
            <p:cNvGrpSpPr>
              <a:grpSpLocks/>
            </p:cNvGrpSpPr>
            <p:nvPr/>
          </p:nvGrpSpPr>
          <p:grpSpPr bwMode="auto">
            <a:xfrm>
              <a:off x="5943575" y="2241532"/>
              <a:ext cx="2095500" cy="1252538"/>
              <a:chOff x="3969" y="1228"/>
              <a:chExt cx="1541" cy="887"/>
            </a:xfrm>
          </p:grpSpPr>
          <p:grpSp>
            <p:nvGrpSpPr>
              <p:cNvPr id="14" name="Group 322"/>
              <p:cNvGrpSpPr>
                <a:grpSpLocks/>
              </p:cNvGrpSpPr>
              <p:nvPr/>
            </p:nvGrpSpPr>
            <p:grpSpPr bwMode="auto">
              <a:xfrm>
                <a:off x="4830" y="1753"/>
                <a:ext cx="680" cy="362"/>
                <a:chOff x="1111" y="3113"/>
                <a:chExt cx="680" cy="408"/>
              </a:xfrm>
            </p:grpSpPr>
            <p:sp>
              <p:nvSpPr>
                <p:cNvPr id="36" name="Oval 323"/>
                <p:cNvSpPr>
                  <a:spLocks noChangeArrowheads="1"/>
                </p:cNvSpPr>
                <p:nvPr/>
              </p:nvSpPr>
              <p:spPr bwMode="auto">
                <a:xfrm>
                  <a:off x="1111" y="3113"/>
                  <a:ext cx="680" cy="40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pt-BR"/>
                </a:p>
              </p:txBody>
            </p:sp>
            <p:sp>
              <p:nvSpPr>
                <p:cNvPr id="37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1145" y="3219"/>
                  <a:ext cx="620" cy="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pt-BR" sz="1200" i="0">
                      <a:latin typeface="Arial" pitchFamily="34" charset="0"/>
                    </a:rPr>
                    <a:t>Contratos</a:t>
                  </a:r>
                  <a:endParaRPr lang="en-US" sz="1200" i="0">
                    <a:latin typeface="Arial" pitchFamily="34" charset="0"/>
                  </a:endParaRPr>
                </a:p>
              </p:txBody>
            </p:sp>
          </p:grpSp>
          <p:sp>
            <p:nvSpPr>
              <p:cNvPr id="30" name="Line 325"/>
              <p:cNvSpPr>
                <a:spLocks noChangeShapeType="1"/>
              </p:cNvSpPr>
              <p:nvPr/>
            </p:nvSpPr>
            <p:spPr bwMode="auto">
              <a:xfrm flipV="1">
                <a:off x="4694" y="2024"/>
                <a:ext cx="182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25" name="Group 326"/>
              <p:cNvGrpSpPr>
                <a:grpSpLocks/>
              </p:cNvGrpSpPr>
              <p:nvPr/>
            </p:nvGrpSpPr>
            <p:grpSpPr bwMode="auto">
              <a:xfrm>
                <a:off x="3969" y="1228"/>
                <a:ext cx="1225" cy="569"/>
                <a:chOff x="3969" y="1228"/>
                <a:chExt cx="1225" cy="569"/>
              </a:xfrm>
            </p:grpSpPr>
            <p:sp>
              <p:nvSpPr>
                <p:cNvPr id="32" name="Line 327"/>
                <p:cNvSpPr>
                  <a:spLocks noChangeShapeType="1"/>
                </p:cNvSpPr>
                <p:nvPr/>
              </p:nvSpPr>
              <p:spPr bwMode="auto">
                <a:xfrm>
                  <a:off x="4740" y="1570"/>
                  <a:ext cx="227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grpSp>
              <p:nvGrpSpPr>
                <p:cNvPr id="28" name="Group 328"/>
                <p:cNvGrpSpPr>
                  <a:grpSpLocks/>
                </p:cNvGrpSpPr>
                <p:nvPr/>
              </p:nvGrpSpPr>
              <p:grpSpPr bwMode="auto">
                <a:xfrm>
                  <a:off x="3969" y="1228"/>
                  <a:ext cx="1225" cy="331"/>
                  <a:chOff x="3969" y="1228"/>
                  <a:chExt cx="1225" cy="331"/>
                </a:xfrm>
              </p:grpSpPr>
              <p:sp>
                <p:nvSpPr>
                  <p:cNvPr id="34" name="Line 3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69" y="1389"/>
                    <a:ext cx="317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5" name="Text Box 3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85" y="1228"/>
                    <a:ext cx="909" cy="331"/>
                  </a:xfrm>
                  <a:prstGeom prst="rect">
                    <a:avLst/>
                  </a:prstGeom>
                  <a:solidFill>
                    <a:srgbClr val="F8F8F8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pt-BR" sz="1200" b="1" i="0">
                        <a:latin typeface="Arial" pitchFamily="34" charset="0"/>
                      </a:rPr>
                      <a:t>Outras Parcerias</a:t>
                    </a:r>
                    <a:endParaRPr lang="en-US" sz="1200" b="1" i="0">
                      <a:latin typeface="Arial" pitchFamily="34" charset="0"/>
                    </a:endParaRPr>
                  </a:p>
                </p:txBody>
              </p:sp>
            </p:grpSp>
          </p:grpSp>
        </p:grpSp>
        <p:grpSp>
          <p:nvGrpSpPr>
            <p:cNvPr id="29" name="Group 331"/>
            <p:cNvGrpSpPr>
              <a:grpSpLocks/>
            </p:cNvGrpSpPr>
            <p:nvPr/>
          </p:nvGrpSpPr>
          <p:grpSpPr bwMode="auto">
            <a:xfrm>
              <a:off x="3322613" y="4776770"/>
              <a:ext cx="2497137" cy="1158875"/>
              <a:chOff x="2042" y="3022"/>
              <a:chExt cx="1836" cy="821"/>
            </a:xfrm>
          </p:grpSpPr>
          <p:grpSp>
            <p:nvGrpSpPr>
              <p:cNvPr id="31" name="Group 332"/>
              <p:cNvGrpSpPr>
                <a:grpSpLocks/>
              </p:cNvGrpSpPr>
              <p:nvPr/>
            </p:nvGrpSpPr>
            <p:grpSpPr bwMode="auto">
              <a:xfrm>
                <a:off x="2042" y="3422"/>
                <a:ext cx="680" cy="362"/>
                <a:chOff x="1111" y="3113"/>
                <a:chExt cx="680" cy="408"/>
              </a:xfrm>
            </p:grpSpPr>
            <p:sp>
              <p:nvSpPr>
                <p:cNvPr id="46" name="Oval 333"/>
                <p:cNvSpPr>
                  <a:spLocks noChangeArrowheads="1"/>
                </p:cNvSpPr>
                <p:nvPr/>
              </p:nvSpPr>
              <p:spPr bwMode="auto">
                <a:xfrm>
                  <a:off x="1111" y="3113"/>
                  <a:ext cx="680" cy="40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pt-BR"/>
                </a:p>
              </p:txBody>
            </p:sp>
            <p:sp>
              <p:nvSpPr>
                <p:cNvPr id="47" name="Text Box 334"/>
                <p:cNvSpPr txBox="1">
                  <a:spLocks noChangeArrowheads="1"/>
                </p:cNvSpPr>
                <p:nvPr/>
              </p:nvSpPr>
              <p:spPr bwMode="auto">
                <a:xfrm>
                  <a:off x="1182" y="3219"/>
                  <a:ext cx="546" cy="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pt-BR" sz="1200" i="0">
                      <a:latin typeface="Arial" pitchFamily="34" charset="0"/>
                    </a:rPr>
                    <a:t>Estatuto</a:t>
                  </a:r>
                  <a:endParaRPr lang="en-US" sz="1200" i="0">
                    <a:latin typeface="Arial" pitchFamily="34" charset="0"/>
                  </a:endParaRPr>
                </a:p>
              </p:txBody>
            </p:sp>
          </p:grpSp>
          <p:sp>
            <p:nvSpPr>
              <p:cNvPr id="40" name="Line 335"/>
              <p:cNvSpPr>
                <a:spLocks noChangeShapeType="1"/>
              </p:cNvSpPr>
              <p:nvPr/>
            </p:nvSpPr>
            <p:spPr bwMode="auto">
              <a:xfrm>
                <a:off x="3470" y="3022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33" name="Group 336"/>
              <p:cNvGrpSpPr>
                <a:grpSpLocks/>
              </p:cNvGrpSpPr>
              <p:nvPr/>
            </p:nvGrpSpPr>
            <p:grpSpPr bwMode="auto">
              <a:xfrm>
                <a:off x="2717" y="3332"/>
                <a:ext cx="1161" cy="511"/>
                <a:chOff x="2717" y="3332"/>
                <a:chExt cx="1161" cy="511"/>
              </a:xfrm>
            </p:grpSpPr>
            <p:grpSp>
              <p:nvGrpSpPr>
                <p:cNvPr id="38" name="Group 337"/>
                <p:cNvGrpSpPr>
                  <a:grpSpLocks/>
                </p:cNvGrpSpPr>
                <p:nvPr/>
              </p:nvGrpSpPr>
              <p:grpSpPr bwMode="auto">
                <a:xfrm>
                  <a:off x="3062" y="3332"/>
                  <a:ext cx="816" cy="511"/>
                  <a:chOff x="3878" y="3067"/>
                  <a:chExt cx="816" cy="511"/>
                </a:xfrm>
              </p:grpSpPr>
              <p:sp>
                <p:nvSpPr>
                  <p:cNvPr id="44" name="AutoShape 338"/>
                  <p:cNvSpPr>
                    <a:spLocks noChangeArrowheads="1"/>
                  </p:cNvSpPr>
                  <p:nvPr/>
                </p:nvSpPr>
                <p:spPr bwMode="auto">
                  <a:xfrm>
                    <a:off x="3878" y="3067"/>
                    <a:ext cx="816" cy="499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pt-BR"/>
                  </a:p>
                </p:txBody>
              </p:sp>
              <p:sp>
                <p:nvSpPr>
                  <p:cNvPr id="45" name="Text Box 3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03" y="3125"/>
                    <a:ext cx="768" cy="45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pt-BR" sz="1200" i="0">
                        <a:latin typeface="Arial" pitchFamily="34" charset="0"/>
                      </a:rPr>
                      <a:t>Organização</a:t>
                    </a:r>
                  </a:p>
                  <a:p>
                    <a:pPr algn="ctr"/>
                    <a:r>
                      <a:rPr lang="pt-BR" sz="1200" i="0">
                        <a:latin typeface="Arial" pitchFamily="34" charset="0"/>
                      </a:rPr>
                      <a:t>Gestora da</a:t>
                    </a:r>
                    <a:br>
                      <a:rPr lang="pt-BR" sz="1200" i="0">
                        <a:latin typeface="Arial" pitchFamily="34" charset="0"/>
                      </a:rPr>
                    </a:br>
                    <a:r>
                      <a:rPr lang="pt-BR" sz="1200" i="0">
                        <a:latin typeface="Arial" pitchFamily="34" charset="0"/>
                      </a:rPr>
                      <a:t>Rede</a:t>
                    </a:r>
                    <a:endParaRPr lang="en-US" sz="1200" i="0"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43" name="Line 340"/>
                <p:cNvSpPr>
                  <a:spLocks noChangeShapeType="1"/>
                </p:cNvSpPr>
                <p:nvPr/>
              </p:nvSpPr>
              <p:spPr bwMode="auto">
                <a:xfrm flipH="1">
                  <a:off x="2717" y="3600"/>
                  <a:ext cx="34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grpSp>
          <p:nvGrpSpPr>
            <p:cNvPr id="39" name="Group 400"/>
            <p:cNvGrpSpPr>
              <a:grpSpLocks/>
            </p:cNvGrpSpPr>
            <p:nvPr/>
          </p:nvGrpSpPr>
          <p:grpSpPr bwMode="auto">
            <a:xfrm>
              <a:off x="1438250" y="857232"/>
              <a:ext cx="6556375" cy="5300663"/>
              <a:chOff x="1154" y="710"/>
              <a:chExt cx="4130" cy="3339"/>
            </a:xfrm>
          </p:grpSpPr>
          <p:grpSp>
            <p:nvGrpSpPr>
              <p:cNvPr id="41" name="Group 351"/>
              <p:cNvGrpSpPr>
                <a:grpSpLocks/>
              </p:cNvGrpSpPr>
              <p:nvPr/>
            </p:nvGrpSpPr>
            <p:grpSpPr bwMode="auto">
              <a:xfrm>
                <a:off x="2009" y="1929"/>
                <a:ext cx="1283" cy="698"/>
                <a:chOff x="1655" y="1616"/>
                <a:chExt cx="1497" cy="783"/>
              </a:xfrm>
            </p:grpSpPr>
            <p:sp>
              <p:nvSpPr>
                <p:cNvPr id="100" name="Text Box 352"/>
                <p:cNvSpPr txBox="1">
                  <a:spLocks noChangeArrowheads="1"/>
                </p:cNvSpPr>
                <p:nvPr/>
              </p:nvSpPr>
              <p:spPr bwMode="auto">
                <a:xfrm>
                  <a:off x="1655" y="2069"/>
                  <a:ext cx="908" cy="330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200" b="1" i="0">
                      <a:latin typeface="Arial" pitchFamily="34" charset="0"/>
                    </a:rPr>
                    <a:t>Universidades Estaduais</a:t>
                  </a:r>
                  <a:endParaRPr lang="en-US" sz="1200" b="1" i="0">
                    <a:latin typeface="Arial" pitchFamily="34" charset="0"/>
                  </a:endParaRPr>
                </a:p>
              </p:txBody>
            </p:sp>
            <p:sp>
              <p:nvSpPr>
                <p:cNvPr id="101" name="Line 353"/>
                <p:cNvSpPr>
                  <a:spLocks noChangeShapeType="1"/>
                </p:cNvSpPr>
                <p:nvPr/>
              </p:nvSpPr>
              <p:spPr bwMode="auto">
                <a:xfrm flipV="1">
                  <a:off x="2562" y="1616"/>
                  <a:ext cx="590" cy="58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42" name="Group 399"/>
              <p:cNvGrpSpPr>
                <a:grpSpLocks/>
              </p:cNvGrpSpPr>
              <p:nvPr/>
            </p:nvGrpSpPr>
            <p:grpSpPr bwMode="auto">
              <a:xfrm>
                <a:off x="1154" y="710"/>
                <a:ext cx="4130" cy="3339"/>
                <a:chOff x="1154" y="710"/>
                <a:chExt cx="4130" cy="3339"/>
              </a:xfrm>
            </p:grpSpPr>
            <p:grpSp>
              <p:nvGrpSpPr>
                <p:cNvPr id="48" name="Group 345"/>
                <p:cNvGrpSpPr>
                  <a:grpSpLocks/>
                </p:cNvGrpSpPr>
                <p:nvPr/>
              </p:nvGrpSpPr>
              <p:grpSpPr bwMode="auto">
                <a:xfrm>
                  <a:off x="3641" y="825"/>
                  <a:ext cx="778" cy="657"/>
                  <a:chOff x="3560" y="377"/>
                  <a:chExt cx="908" cy="740"/>
                </a:xfrm>
              </p:grpSpPr>
              <p:sp>
                <p:nvSpPr>
                  <p:cNvPr id="98" name="Text Box 3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0" y="377"/>
                    <a:ext cx="908" cy="331"/>
                  </a:xfrm>
                  <a:prstGeom prst="rect">
                    <a:avLst/>
                  </a:prstGeom>
                  <a:solidFill>
                    <a:srgbClr val="F8F8F8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pt-BR" sz="1200" b="1" i="0" dirty="0">
                        <a:latin typeface="Arial" pitchFamily="34" charset="0"/>
                      </a:rPr>
                      <a:t>Universidades Federais</a:t>
                    </a:r>
                    <a:endParaRPr lang="en-US" sz="1200" b="1" i="0" dirty="0">
                      <a:latin typeface="Arial" pitchFamily="34" charset="0"/>
                    </a:endParaRPr>
                  </a:p>
                </p:txBody>
              </p:sp>
              <p:sp>
                <p:nvSpPr>
                  <p:cNvPr id="99" name="Line 34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42" y="709"/>
                    <a:ext cx="227" cy="40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  <p:grpSp>
              <p:nvGrpSpPr>
                <p:cNvPr id="49" name="Group 398"/>
                <p:cNvGrpSpPr>
                  <a:grpSpLocks/>
                </p:cNvGrpSpPr>
                <p:nvPr/>
              </p:nvGrpSpPr>
              <p:grpSpPr bwMode="auto">
                <a:xfrm>
                  <a:off x="1154" y="710"/>
                  <a:ext cx="4130" cy="3339"/>
                  <a:chOff x="1154" y="710"/>
                  <a:chExt cx="4130" cy="3339"/>
                </a:xfrm>
              </p:grpSpPr>
              <p:grpSp>
                <p:nvGrpSpPr>
                  <p:cNvPr id="50" name="Group 348"/>
                  <p:cNvGrpSpPr>
                    <a:grpSpLocks/>
                  </p:cNvGrpSpPr>
                  <p:nvPr/>
                </p:nvGrpSpPr>
                <p:grpSpPr bwMode="auto">
                  <a:xfrm>
                    <a:off x="3914" y="1200"/>
                    <a:ext cx="1128" cy="363"/>
                    <a:chOff x="3878" y="799"/>
                    <a:chExt cx="1316" cy="408"/>
                  </a:xfrm>
                </p:grpSpPr>
                <p:sp>
                  <p:nvSpPr>
                    <p:cNvPr id="96" name="Text Box 3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85" y="799"/>
                      <a:ext cx="909" cy="330"/>
                    </a:xfrm>
                    <a:prstGeom prst="rect">
                      <a:avLst/>
                    </a:prstGeom>
                    <a:solidFill>
                      <a:srgbClr val="F8F8F8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pt-BR" sz="1200" b="1" i="0">
                          <a:latin typeface="Arial" pitchFamily="34" charset="0"/>
                        </a:rPr>
                        <a:t>Institutos de Pesquisa</a:t>
                      </a:r>
                      <a:endParaRPr lang="en-US" sz="1200" b="1" i="0">
                        <a:latin typeface="Arial" pitchFamily="34" charset="0"/>
                      </a:endParaRPr>
                    </a:p>
                  </p:txBody>
                </p:sp>
                <p:sp>
                  <p:nvSpPr>
                    <p:cNvPr id="97" name="Line 35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878" y="981"/>
                      <a:ext cx="408" cy="22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51" name="Group 397"/>
                  <p:cNvGrpSpPr>
                    <a:grpSpLocks/>
                  </p:cNvGrpSpPr>
                  <p:nvPr/>
                </p:nvGrpSpPr>
                <p:grpSpPr bwMode="auto">
                  <a:xfrm>
                    <a:off x="1154" y="710"/>
                    <a:ext cx="2371" cy="773"/>
                    <a:chOff x="1154" y="710"/>
                    <a:chExt cx="2371" cy="773"/>
                  </a:xfrm>
                </p:grpSpPr>
                <p:grpSp>
                  <p:nvGrpSpPr>
                    <p:cNvPr id="52" name="Group 3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81" y="928"/>
                      <a:ext cx="544" cy="555"/>
                      <a:chOff x="2789" y="493"/>
                      <a:chExt cx="635" cy="624"/>
                    </a:xfrm>
                  </p:grpSpPr>
                  <p:pic>
                    <p:nvPicPr>
                      <p:cNvPr id="94" name="Picture 343" descr="RNP">
                        <a:hlinkClick r:id="rId2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 cstate="print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" y="493"/>
                        <a:ext cx="635" cy="30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  <p:sp>
                    <p:nvSpPr>
                      <p:cNvPr id="95" name="Line 34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71" y="754"/>
                        <a:ext cx="227" cy="36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</p:grpSp>
                <p:grpSp>
                  <p:nvGrpSpPr>
                    <p:cNvPr id="53" name="Group 3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07" y="873"/>
                      <a:ext cx="971" cy="287"/>
                      <a:chOff x="1655" y="431"/>
                      <a:chExt cx="1134" cy="323"/>
                    </a:xfrm>
                  </p:grpSpPr>
                  <p:pic>
                    <p:nvPicPr>
                      <p:cNvPr id="92" name="Picture 355" descr="Finep">
                        <a:hlinkClick r:id="rId4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 cstate="print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5" y="431"/>
                        <a:ext cx="816" cy="32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  <p:sp>
                    <p:nvSpPr>
                      <p:cNvPr id="93" name="Line 3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72" y="618"/>
                        <a:ext cx="317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</p:grpSp>
                <p:grpSp>
                  <p:nvGrpSpPr>
                    <p:cNvPr id="54" name="Group 3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54" y="710"/>
                      <a:ext cx="1827" cy="455"/>
                      <a:chOff x="657" y="248"/>
                      <a:chExt cx="2132" cy="510"/>
                    </a:xfrm>
                  </p:grpSpPr>
                  <p:sp>
                    <p:nvSpPr>
                      <p:cNvPr id="89" name="Text Box 35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57" y="536"/>
                        <a:ext cx="544" cy="222"/>
                      </a:xfrm>
                      <a:prstGeom prst="rect">
                        <a:avLst/>
                      </a:prstGeom>
                      <a:solidFill>
                        <a:srgbClr val="6699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 algn="ctr">
                          <a:spcBef>
                            <a:spcPct val="50000"/>
                          </a:spcBef>
                        </a:pPr>
                        <a:r>
                          <a:rPr lang="pt-BR" sz="1400" b="1" i="0">
                            <a:latin typeface="Arial" pitchFamily="34" charset="0"/>
                          </a:rPr>
                          <a:t>MCT</a:t>
                        </a:r>
                        <a:endParaRPr lang="en-US" sz="1400" b="1" i="0">
                          <a:latin typeface="Arial" pitchFamily="34" charset="0"/>
                        </a:endParaRPr>
                      </a:p>
                    </p:txBody>
                  </p:sp>
                  <p:sp>
                    <p:nvSpPr>
                      <p:cNvPr id="90" name="Line 35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2" y="618"/>
                        <a:ext cx="453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lgDash"/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  <p:sp>
                    <p:nvSpPr>
                      <p:cNvPr id="91" name="Freeform 360"/>
                      <p:cNvSpPr>
                        <a:spLocks/>
                      </p:cNvSpPr>
                      <p:nvPr/>
                    </p:nvSpPr>
                    <p:spPr bwMode="auto">
                      <a:xfrm rot="-151510">
                        <a:off x="1201" y="248"/>
                        <a:ext cx="1588" cy="280"/>
                      </a:xfrm>
                      <a:custGeom>
                        <a:avLst/>
                        <a:gdLst>
                          <a:gd name="T0" fmla="*/ 0 w 1224"/>
                          <a:gd name="T1" fmla="*/ 501 h 265"/>
                          <a:gd name="T2" fmla="*/ 20237 w 1224"/>
                          <a:gd name="T3" fmla="*/ 85 h 265"/>
                          <a:gd name="T4" fmla="*/ 42783 w 1224"/>
                          <a:gd name="T5" fmla="*/ 85 h 265"/>
                          <a:gd name="T6" fmla="*/ 60789 w 1224"/>
                          <a:gd name="T7" fmla="*/ 608 h 265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224"/>
                          <a:gd name="T13" fmla="*/ 0 h 265"/>
                          <a:gd name="T14" fmla="*/ 1224 w 1224"/>
                          <a:gd name="T15" fmla="*/ 265 h 265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224" h="265">
                            <a:moveTo>
                              <a:pt x="0" y="220"/>
                            </a:moveTo>
                            <a:cubicBezTo>
                              <a:pt x="132" y="144"/>
                              <a:pt x="264" y="68"/>
                              <a:pt x="408" y="38"/>
                            </a:cubicBezTo>
                            <a:cubicBezTo>
                              <a:pt x="552" y="8"/>
                              <a:pt x="726" y="0"/>
                              <a:pt x="862" y="38"/>
                            </a:cubicBezTo>
                            <a:cubicBezTo>
                              <a:pt x="998" y="76"/>
                              <a:pt x="1156" y="220"/>
                              <a:pt x="1224" y="265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</p:grpSp>
              </p:grpSp>
              <p:grpSp>
                <p:nvGrpSpPr>
                  <p:cNvPr id="55" name="Group 361"/>
                  <p:cNvGrpSpPr>
                    <a:grpSpLocks/>
                  </p:cNvGrpSpPr>
                  <p:nvPr/>
                </p:nvGrpSpPr>
                <p:grpSpPr bwMode="auto">
                  <a:xfrm>
                    <a:off x="3097" y="1442"/>
                    <a:ext cx="1128" cy="1089"/>
                    <a:chOff x="2925" y="1072"/>
                    <a:chExt cx="1316" cy="1224"/>
                  </a:xfrm>
                </p:grpSpPr>
                <p:grpSp>
                  <p:nvGrpSpPr>
                    <p:cNvPr id="56" name="Group 3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88" y="1933"/>
                      <a:ext cx="575" cy="363"/>
                      <a:chOff x="422" y="1888"/>
                      <a:chExt cx="575" cy="363"/>
                    </a:xfrm>
                  </p:grpSpPr>
                  <p:sp>
                    <p:nvSpPr>
                      <p:cNvPr id="84" name="AutoShape 3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1" y="1888"/>
                        <a:ext cx="544" cy="363"/>
                      </a:xfrm>
                      <a:prstGeom prst="flowChartDocumen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eaLnBrk="0" hangingPunct="0"/>
                        <a:endParaRPr lang="pt-BR"/>
                      </a:p>
                    </p:txBody>
                  </p:sp>
                  <p:sp>
                    <p:nvSpPr>
                      <p:cNvPr id="85" name="Text Box 36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22" y="1901"/>
                        <a:ext cx="575" cy="32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/>
                        <a:r>
                          <a:rPr lang="pt-BR" sz="1200" i="0">
                            <a:latin typeface="Arial" pitchFamily="34" charset="0"/>
                          </a:rPr>
                          <a:t>Plano de</a:t>
                        </a:r>
                        <a:br>
                          <a:rPr lang="pt-BR" sz="1200" i="0">
                            <a:latin typeface="Arial" pitchFamily="34" charset="0"/>
                          </a:rPr>
                        </a:br>
                        <a:r>
                          <a:rPr lang="pt-BR" sz="1200" i="0">
                            <a:latin typeface="Arial" pitchFamily="34" charset="0"/>
                          </a:rPr>
                          <a:t>Trabalho</a:t>
                        </a:r>
                        <a:endParaRPr lang="en-US" sz="1200" i="0">
                          <a:latin typeface="Arial" pitchFamily="34" charset="0"/>
                        </a:endParaRPr>
                      </a:p>
                    </p:txBody>
                  </p:sp>
                </p:grpSp>
                <p:grpSp>
                  <p:nvGrpSpPr>
                    <p:cNvPr id="57" name="Group 36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25" y="1072"/>
                      <a:ext cx="1316" cy="952"/>
                      <a:chOff x="2925" y="1072"/>
                      <a:chExt cx="1316" cy="952"/>
                    </a:xfrm>
                  </p:grpSpPr>
                  <p:grpSp>
                    <p:nvGrpSpPr>
                      <p:cNvPr id="58" name="Group 36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5" y="1072"/>
                        <a:ext cx="1044" cy="589"/>
                        <a:chOff x="3560" y="1253"/>
                        <a:chExt cx="1044" cy="589"/>
                      </a:xfrm>
                    </p:grpSpPr>
                    <p:sp>
                      <p:nvSpPr>
                        <p:cNvPr id="82" name="Oval 3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60" y="1253"/>
                          <a:ext cx="1044" cy="589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pPr eaLnBrk="0" hangingPunct="0"/>
                          <a:endParaRPr lang="pt-BR"/>
                        </a:p>
                      </p:txBody>
                    </p:sp>
                    <p:sp>
                      <p:nvSpPr>
                        <p:cNvPr id="83" name="Text Box 368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43" y="1312"/>
                          <a:ext cx="879" cy="45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 algn="ctr"/>
                          <a:r>
                            <a:rPr lang="pt-BR" sz="1200" i="0">
                              <a:latin typeface="Arial" pitchFamily="34" charset="0"/>
                            </a:rPr>
                            <a:t>Memorando</a:t>
                          </a:r>
                        </a:p>
                        <a:p>
                          <a:pPr algn="ctr"/>
                          <a:r>
                            <a:rPr lang="pt-BR" sz="1200" i="0">
                              <a:latin typeface="Arial" pitchFamily="34" charset="0"/>
                            </a:rPr>
                            <a:t>de</a:t>
                          </a:r>
                          <a:br>
                            <a:rPr lang="pt-BR" sz="1200" i="0">
                              <a:latin typeface="Arial" pitchFamily="34" charset="0"/>
                            </a:rPr>
                          </a:br>
                          <a:r>
                            <a:rPr lang="pt-BR" sz="1200" i="0">
                              <a:latin typeface="Arial" pitchFamily="34" charset="0"/>
                            </a:rPr>
                            <a:t>Entendimentos</a:t>
                          </a:r>
                          <a:endParaRPr lang="en-US" sz="1200" i="0">
                            <a:latin typeface="Arial" pitchFamily="34" charset="0"/>
                          </a:endParaRPr>
                        </a:p>
                      </p:txBody>
                    </p:sp>
                  </p:grpSp>
                  <p:sp>
                    <p:nvSpPr>
                      <p:cNvPr id="80" name="Line 36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70" y="1661"/>
                        <a:ext cx="0" cy="2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  <p:sp>
                    <p:nvSpPr>
                      <p:cNvPr id="81" name="Line 3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742" y="1616"/>
                        <a:ext cx="499" cy="40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pt-BR"/>
                      </a:p>
                    </p:txBody>
                  </p:sp>
                </p:grpSp>
              </p:grpSp>
              <p:grpSp>
                <p:nvGrpSpPr>
                  <p:cNvPr id="59" name="Group 371"/>
                  <p:cNvGrpSpPr>
                    <a:grpSpLocks/>
                  </p:cNvGrpSpPr>
                  <p:nvPr/>
                </p:nvGrpSpPr>
                <p:grpSpPr bwMode="auto">
                  <a:xfrm>
                    <a:off x="4147" y="2252"/>
                    <a:ext cx="1137" cy="688"/>
                    <a:chOff x="4150" y="1979"/>
                    <a:chExt cx="1327" cy="771"/>
                  </a:xfrm>
                </p:grpSpPr>
                <p:grpSp>
                  <p:nvGrpSpPr>
                    <p:cNvPr id="63" name="Group 3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78" y="2388"/>
                      <a:ext cx="699" cy="362"/>
                      <a:chOff x="1105" y="3113"/>
                      <a:chExt cx="699" cy="408"/>
                    </a:xfrm>
                  </p:grpSpPr>
                  <p:sp>
                    <p:nvSpPr>
                      <p:cNvPr id="75" name="Oval 3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111" y="3113"/>
                        <a:ext cx="680" cy="408"/>
                      </a:xfrm>
                      <a:prstGeom prst="ellipse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eaLnBrk="0" hangingPunct="0"/>
                        <a:endParaRPr lang="pt-BR"/>
                      </a:p>
                    </p:txBody>
                  </p:sp>
                  <p:sp>
                    <p:nvSpPr>
                      <p:cNvPr id="76" name="Text Box 37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05" y="3219"/>
                        <a:ext cx="699" cy="21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/>
                        <a:r>
                          <a:rPr lang="pt-BR" sz="1200" i="0">
                            <a:latin typeface="Arial" pitchFamily="34" charset="0"/>
                          </a:rPr>
                          <a:t>Convenção</a:t>
                        </a:r>
                        <a:endParaRPr lang="en-US" sz="1200" i="0">
                          <a:latin typeface="Arial" pitchFamily="34" charset="0"/>
                        </a:endParaRPr>
                      </a:p>
                    </p:txBody>
                  </p:sp>
                </p:grpSp>
                <p:grpSp>
                  <p:nvGrpSpPr>
                    <p:cNvPr id="69" name="Group 37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150" y="1979"/>
                      <a:ext cx="545" cy="408"/>
                      <a:chOff x="1973" y="3339"/>
                      <a:chExt cx="545" cy="408"/>
                    </a:xfrm>
                  </p:grpSpPr>
                  <p:sp>
                    <p:nvSpPr>
                      <p:cNvPr id="73" name="AutoShape 376"/>
                      <p:cNvSpPr>
                        <a:spLocks noChangeArrowheads="1"/>
                      </p:cNvSpPr>
                      <p:nvPr/>
                    </p:nvSpPr>
                    <p:spPr bwMode="auto">
                      <a:xfrm rot="-5400000">
                        <a:off x="2042" y="3270"/>
                        <a:ext cx="408" cy="545"/>
                      </a:xfrm>
                      <a:prstGeom prst="flowChartDelay">
                        <a:avLst/>
                      </a:prstGeom>
                      <a:solidFill>
                        <a:srgbClr val="99C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eaLnBrk="0" hangingPunct="0"/>
                        <a:endParaRPr lang="pt-BR"/>
                      </a:p>
                    </p:txBody>
                  </p:sp>
                  <p:sp>
                    <p:nvSpPr>
                      <p:cNvPr id="74" name="Text Box 37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008" y="3400"/>
                        <a:ext cx="489" cy="3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 algn="ctr"/>
                        <a:r>
                          <a:rPr lang="pt-BR" sz="1200" i="0" dirty="0">
                            <a:latin typeface="Arial" pitchFamily="34" charset="0"/>
                          </a:rPr>
                          <a:t>Comitê</a:t>
                        </a:r>
                        <a:br>
                          <a:rPr lang="pt-BR" sz="1200" i="0" dirty="0">
                            <a:latin typeface="Arial" pitchFamily="34" charset="0"/>
                          </a:rPr>
                        </a:br>
                        <a:r>
                          <a:rPr lang="pt-BR" sz="1200" i="0" dirty="0">
                            <a:latin typeface="Arial" pitchFamily="34" charset="0"/>
                          </a:rPr>
                          <a:t>Gestor</a:t>
                        </a:r>
                        <a:endParaRPr lang="en-US" sz="1200" i="0" dirty="0">
                          <a:latin typeface="Arial" pitchFamily="34" charset="0"/>
                        </a:endParaRPr>
                      </a:p>
                    </p:txBody>
                  </p:sp>
                </p:grpSp>
                <p:sp>
                  <p:nvSpPr>
                    <p:cNvPr id="71" name="Line 3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22" y="2387"/>
                      <a:ext cx="0" cy="18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72" name="Line 3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94" y="2387"/>
                      <a:ext cx="136" cy="9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 type="triangle" w="med" len="med"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70" name="Group 380"/>
                  <p:cNvGrpSpPr>
                    <a:grpSpLocks/>
                  </p:cNvGrpSpPr>
                  <p:nvPr/>
                </p:nvGrpSpPr>
                <p:grpSpPr bwMode="auto">
                  <a:xfrm>
                    <a:off x="4407" y="3726"/>
                    <a:ext cx="757" cy="323"/>
                    <a:chOff x="4453" y="3637"/>
                    <a:chExt cx="884" cy="363"/>
                  </a:xfrm>
                </p:grpSpPr>
                <p:sp>
                  <p:nvSpPr>
                    <p:cNvPr id="67" name="AutoShape 3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54" y="3637"/>
                      <a:ext cx="695" cy="363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rgbClr val="FF9F00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0" hangingPunct="0"/>
                      <a:endParaRPr lang="pt-BR"/>
                    </a:p>
                  </p:txBody>
                </p:sp>
                <p:sp>
                  <p:nvSpPr>
                    <p:cNvPr id="68" name="Text Box 38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53" y="3659"/>
                      <a:ext cx="884" cy="32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algn="ctr"/>
                      <a:r>
                        <a:rPr lang="pt-BR" sz="1200" i="0">
                          <a:latin typeface="Arial" pitchFamily="34" charset="0"/>
                        </a:rPr>
                        <a:t>Construção</a:t>
                      </a:r>
                      <a:br>
                        <a:rPr lang="pt-BR" sz="1200" i="0">
                          <a:latin typeface="Arial" pitchFamily="34" charset="0"/>
                        </a:rPr>
                      </a:br>
                      <a:r>
                        <a:rPr lang="pt-BR" sz="1200" i="0">
                          <a:latin typeface="Arial" pitchFamily="34" charset="0"/>
                        </a:rPr>
                        <a:t>da rede</a:t>
                      </a:r>
                      <a:endParaRPr lang="en-US" sz="1200" i="0">
                        <a:latin typeface="Arial" pitchFamily="34" charset="0"/>
                      </a:endParaRPr>
                    </a:p>
                  </p:txBody>
                </p:sp>
              </p:grpSp>
              <p:grpSp>
                <p:nvGrpSpPr>
                  <p:cNvPr id="77" name="Group 383"/>
                  <p:cNvGrpSpPr>
                    <a:grpSpLocks/>
                  </p:cNvGrpSpPr>
                  <p:nvPr/>
                </p:nvGrpSpPr>
                <p:grpSpPr bwMode="auto">
                  <a:xfrm>
                    <a:off x="4528" y="3250"/>
                    <a:ext cx="520" cy="477"/>
                    <a:chOff x="4595" y="3102"/>
                    <a:chExt cx="607" cy="536"/>
                  </a:xfrm>
                </p:grpSpPr>
                <p:grpSp>
                  <p:nvGrpSpPr>
                    <p:cNvPr id="78" name="Group 3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95" y="3102"/>
                      <a:ext cx="607" cy="363"/>
                      <a:chOff x="4966" y="3067"/>
                      <a:chExt cx="607" cy="363"/>
                    </a:xfrm>
                  </p:grpSpPr>
                  <p:sp>
                    <p:nvSpPr>
                      <p:cNvPr id="65" name="AutoShape 3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67" y="3067"/>
                        <a:ext cx="590" cy="363"/>
                      </a:xfrm>
                      <a:prstGeom prst="octagon">
                        <a:avLst>
                          <a:gd name="adj" fmla="val 29287"/>
                        </a:avLst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eaLnBrk="0" hangingPunct="0"/>
                        <a:endParaRPr lang="pt-BR"/>
                      </a:p>
                    </p:txBody>
                  </p:sp>
                  <p:sp>
                    <p:nvSpPr>
                      <p:cNvPr id="66" name="Text Box 38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966" y="3067"/>
                        <a:ext cx="607" cy="32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 algn="ctr"/>
                        <a:r>
                          <a:rPr lang="pt-BR" sz="1200" i="0">
                            <a:latin typeface="Arial" pitchFamily="34" charset="0"/>
                          </a:rPr>
                          <a:t>Projeto</a:t>
                        </a:r>
                        <a:br>
                          <a:rPr lang="pt-BR" sz="1200" i="0">
                            <a:latin typeface="Arial" pitchFamily="34" charset="0"/>
                          </a:rPr>
                        </a:br>
                        <a:r>
                          <a:rPr lang="pt-BR" sz="1200" i="0">
                            <a:latin typeface="Arial" pitchFamily="34" charset="0"/>
                          </a:rPr>
                          <a:t>Técnico</a:t>
                        </a:r>
                        <a:endParaRPr lang="en-US" sz="1200" i="0">
                          <a:latin typeface="Arial" pitchFamily="34" charset="0"/>
                        </a:endParaRPr>
                      </a:p>
                    </p:txBody>
                  </p:sp>
                </p:grpSp>
                <p:sp>
                  <p:nvSpPr>
                    <p:cNvPr id="64" name="Line 38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6" y="3456"/>
                      <a:ext cx="0" cy="18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  <p:grpSp>
                <p:nvGrpSpPr>
                  <p:cNvPr id="79" name="Group 396"/>
                  <p:cNvGrpSpPr>
                    <a:grpSpLocks/>
                  </p:cNvGrpSpPr>
                  <p:nvPr/>
                </p:nvGrpSpPr>
                <p:grpSpPr bwMode="auto">
                  <a:xfrm>
                    <a:off x="4140" y="2775"/>
                    <a:ext cx="474" cy="363"/>
                    <a:chOff x="4140" y="2775"/>
                    <a:chExt cx="474" cy="363"/>
                  </a:xfrm>
                </p:grpSpPr>
                <p:sp>
                  <p:nvSpPr>
                    <p:cNvPr id="61" name="AutoShape 296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4199" y="2723"/>
                      <a:ext cx="363" cy="467"/>
                    </a:xfrm>
                    <a:prstGeom prst="flowChartDelay">
                      <a:avLst/>
                    </a:prstGeom>
                    <a:solidFill>
                      <a:srgbClr val="99CC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0" hangingPunct="0"/>
                      <a:endParaRPr lang="pt-BR"/>
                    </a:p>
                  </p:txBody>
                </p:sp>
                <p:sp>
                  <p:nvSpPr>
                    <p:cNvPr id="62" name="Text Box 38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40" y="2788"/>
                      <a:ext cx="451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 algn="ctr"/>
                      <a:r>
                        <a:rPr lang="pt-BR" sz="1200" i="0">
                          <a:latin typeface="Arial" pitchFamily="34" charset="0"/>
                        </a:rPr>
                        <a:t>Comitê</a:t>
                      </a:r>
                      <a:br>
                        <a:rPr lang="pt-BR" sz="1200" i="0">
                          <a:latin typeface="Arial" pitchFamily="34" charset="0"/>
                        </a:rPr>
                      </a:br>
                      <a:r>
                        <a:rPr lang="pt-BR" sz="1200" i="0">
                          <a:latin typeface="Arial" pitchFamily="34" charset="0"/>
                        </a:rPr>
                        <a:t>Técnico</a:t>
                      </a:r>
                      <a:endParaRPr lang="en-US" sz="1200" i="0">
                        <a:latin typeface="Arial" pitchFamily="34" charset="0"/>
                      </a:endParaRPr>
                    </a:p>
                  </p:txBody>
                </p:sp>
              </p:grpSp>
              <p:sp>
                <p:nvSpPr>
                  <p:cNvPr id="60" name="Line 390"/>
                  <p:cNvSpPr>
                    <a:spLocks noChangeShapeType="1"/>
                  </p:cNvSpPr>
                  <p:nvPr/>
                </p:nvSpPr>
                <p:spPr bwMode="auto">
                  <a:xfrm>
                    <a:off x="4448" y="3130"/>
                    <a:ext cx="132" cy="17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</p:grpSp>
        </p:grpSp>
        <p:grpSp>
          <p:nvGrpSpPr>
            <p:cNvPr id="86" name="Group 401"/>
            <p:cNvGrpSpPr>
              <a:grpSpLocks/>
            </p:cNvGrpSpPr>
            <p:nvPr/>
          </p:nvGrpSpPr>
          <p:grpSpPr bwMode="auto">
            <a:xfrm>
              <a:off x="4702150" y="3751245"/>
              <a:ext cx="1470025" cy="1041400"/>
              <a:chOff x="3210" y="2533"/>
              <a:chExt cx="926" cy="656"/>
            </a:xfrm>
          </p:grpSpPr>
          <p:grpSp>
            <p:nvGrpSpPr>
              <p:cNvPr id="87" name="Group 297"/>
              <p:cNvGrpSpPr>
                <a:grpSpLocks/>
              </p:cNvGrpSpPr>
              <p:nvPr/>
            </p:nvGrpSpPr>
            <p:grpSpPr bwMode="auto">
              <a:xfrm>
                <a:off x="3210" y="2533"/>
                <a:ext cx="698" cy="656"/>
                <a:chOff x="3062" y="2296"/>
                <a:chExt cx="816" cy="737"/>
              </a:xfrm>
            </p:grpSpPr>
            <p:grpSp>
              <p:nvGrpSpPr>
                <p:cNvPr id="88" name="Group 298"/>
                <p:cNvGrpSpPr>
                  <a:grpSpLocks/>
                </p:cNvGrpSpPr>
                <p:nvPr/>
              </p:nvGrpSpPr>
              <p:grpSpPr bwMode="auto">
                <a:xfrm>
                  <a:off x="3062" y="2516"/>
                  <a:ext cx="816" cy="517"/>
                  <a:chOff x="3878" y="3067"/>
                  <a:chExt cx="816" cy="517"/>
                </a:xfrm>
              </p:grpSpPr>
              <p:sp>
                <p:nvSpPr>
                  <p:cNvPr id="107" name="AutoShape 299"/>
                  <p:cNvSpPr>
                    <a:spLocks noChangeArrowheads="1"/>
                  </p:cNvSpPr>
                  <p:nvPr/>
                </p:nvSpPr>
                <p:spPr bwMode="auto">
                  <a:xfrm>
                    <a:off x="3878" y="3067"/>
                    <a:ext cx="816" cy="499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pt-BR"/>
                  </a:p>
                </p:txBody>
              </p:sp>
              <p:sp>
                <p:nvSpPr>
                  <p:cNvPr id="108" name="Text Box 30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09" y="3127"/>
                    <a:ext cx="769" cy="45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pt-BR" sz="1200" i="0">
                        <a:latin typeface="Arial" pitchFamily="34" charset="0"/>
                      </a:rPr>
                      <a:t>Convênio de</a:t>
                    </a:r>
                    <a:br>
                      <a:rPr lang="pt-BR" sz="1200" i="0">
                        <a:latin typeface="Arial" pitchFamily="34" charset="0"/>
                      </a:rPr>
                    </a:br>
                    <a:r>
                      <a:rPr lang="pt-BR" sz="1200" i="0">
                        <a:latin typeface="Arial" pitchFamily="34" charset="0"/>
                      </a:rPr>
                      <a:t>Cooperação</a:t>
                    </a:r>
                    <a:br>
                      <a:rPr lang="pt-BR" sz="1200" i="0">
                        <a:latin typeface="Arial" pitchFamily="34" charset="0"/>
                      </a:rPr>
                    </a:br>
                    <a:r>
                      <a:rPr lang="pt-BR" sz="1200" i="0">
                        <a:latin typeface="Arial" pitchFamily="34" charset="0"/>
                      </a:rPr>
                      <a:t>Técnica</a:t>
                    </a:r>
                    <a:endParaRPr lang="en-US" sz="1200" i="0"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106" name="Line 301"/>
                <p:cNvSpPr>
                  <a:spLocks noChangeShapeType="1"/>
                </p:cNvSpPr>
                <p:nvPr/>
              </p:nvSpPr>
              <p:spPr bwMode="auto">
                <a:xfrm>
                  <a:off x="3470" y="2296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04" name="Line 392"/>
              <p:cNvSpPr>
                <a:spLocks noChangeShapeType="1"/>
              </p:cNvSpPr>
              <p:nvPr/>
            </p:nvSpPr>
            <p:spPr bwMode="auto">
              <a:xfrm flipH="1">
                <a:off x="3904" y="2616"/>
                <a:ext cx="232" cy="1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9" name="Espaço Reservado para Número de Slide 108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5C19CDD-4695-4215-8731-77F5C5AE6C5E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sp>
        <p:nvSpPr>
          <p:cNvPr id="111" name="Espaço Reservado para Rodapé 110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pt-BR" smtClean="0"/>
              <a:t>‹nº›</a:t>
            </a:r>
            <a:endParaRPr lang="pt-BR"/>
          </a:p>
        </p:txBody>
      </p:sp>
      <p:sp>
        <p:nvSpPr>
          <p:cNvPr id="113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6705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dirty="0">
                <a:solidFill>
                  <a:srgbClr val="000000"/>
                </a:solidFill>
                <a:cs typeface="DejaVu Sans" charset="0"/>
              </a:rPr>
              <a:t> </a:t>
            </a:r>
            <a:r>
              <a:rPr lang="pt-BR" sz="2400" b="1" dirty="0">
                <a:solidFill>
                  <a:srgbClr val="000000"/>
                </a:solidFill>
                <a:cs typeface="DejaVu Sans" charset="0"/>
              </a:rPr>
              <a:t>Relações Institucionais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273051"/>
            <a:ext cx="8291264" cy="635670"/>
          </a:xfrm>
        </p:spPr>
        <p:txBody>
          <a:bodyPr/>
          <a:lstStyle/>
          <a:p>
            <a:pPr>
              <a:buNone/>
            </a:pPr>
            <a:r>
              <a:rPr lang="pt-BR" sz="2000" dirty="0" smtClean="0"/>
              <a:t>Parceiros e suas relações</a:t>
            </a:r>
            <a:endParaRPr lang="pt-BR" sz="2000" dirty="0"/>
          </a:p>
        </p:txBody>
      </p:sp>
      <p:graphicFrame>
        <p:nvGraphicFramePr>
          <p:cNvPr id="7" name="Diagrama 6"/>
          <p:cNvGraphicFramePr/>
          <p:nvPr/>
        </p:nvGraphicFramePr>
        <p:xfrm>
          <a:off x="755576" y="1124744"/>
          <a:ext cx="770485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Parcerias e seus interesses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533400" y="1447800"/>
          <a:ext cx="77708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Mecanismos de parcerias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533400" y="1124744"/>
          <a:ext cx="778301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Gestão, operação e sustentabilidade das Redecomep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533400" y="1447800"/>
          <a:ext cx="7770813" cy="411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Verdana"/>
        <a:ea typeface=""/>
        <a:cs typeface="DejaVu Sans"/>
      </a:majorFont>
      <a:minorFont>
        <a:latin typeface="Verdana"/>
        <a:ea typeface=""/>
        <a:cs typeface="DejaVu Sans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0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0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2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3772</TotalTime>
  <Words>425</Words>
  <Application>Microsoft Office PowerPoint</Application>
  <PresentationFormat>Apresentação na tela (4:3)</PresentationFormat>
  <Paragraphs>156</Paragraphs>
  <Slides>11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Slide 1</vt:lpstr>
      <vt:lpstr>Agenda</vt:lpstr>
      <vt:lpstr>Slide 3</vt:lpstr>
      <vt:lpstr>Slide 4</vt:lpstr>
      <vt:lpstr>Slide 5</vt:lpstr>
      <vt:lpstr>Slide 6</vt:lpstr>
      <vt:lpstr>Parcerias e seus interesses</vt:lpstr>
      <vt:lpstr>Mecanismos de parcerias</vt:lpstr>
      <vt:lpstr>Gestão, operação e sustentabilidade das Redecomep</vt:lpstr>
      <vt:lpstr>Exemplos de parcerias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Redecomep</dc:title>
  <dc:creator>Nelson Simões - Jose L. Ribeiro - Vanessa Macedo</dc:creator>
  <cp:lastModifiedBy>natacia.dias</cp:lastModifiedBy>
  <cp:revision>467</cp:revision>
  <cp:lastPrinted>2001-02-05T12:32:47Z</cp:lastPrinted>
  <dcterms:created xsi:type="dcterms:W3CDTF">2005-04-04T02:11:33Z</dcterms:created>
  <dcterms:modified xsi:type="dcterms:W3CDTF">2010-12-17T17:42:14Z</dcterms:modified>
</cp:coreProperties>
</file>