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sldIdLst>
    <p:sldId id="256" r:id="rId2"/>
    <p:sldId id="294" r:id="rId3"/>
    <p:sldId id="271" r:id="rId4"/>
    <p:sldId id="272" r:id="rId5"/>
    <p:sldId id="291" r:id="rId6"/>
    <p:sldId id="292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03" r:id="rId17"/>
  </p:sldIdLst>
  <p:sldSz cx="9144000" cy="6858000" type="screen4x3"/>
  <p:notesSz cx="6778625" cy="991076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5pPr>
    <a:lvl6pPr marL="2286000" algn="l" defTabSz="914400" rtl="0" eaLnBrk="1" latinLnBrk="0" hangingPunct="1"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6pPr>
    <a:lvl7pPr marL="2743200" algn="l" defTabSz="914400" rtl="0" eaLnBrk="1" latinLnBrk="0" hangingPunct="1"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7pPr>
    <a:lvl8pPr marL="3200400" algn="l" defTabSz="914400" rtl="0" eaLnBrk="1" latinLnBrk="0" hangingPunct="1"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8pPr>
    <a:lvl9pPr marL="3657600" algn="l" defTabSz="914400" rtl="0" eaLnBrk="1" latinLnBrk="0" hangingPunct="1"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7" autoAdjust="0"/>
    <p:restoredTop sz="94660"/>
  </p:normalViewPr>
  <p:slideViewPr>
    <p:cSldViewPr>
      <p:cViewPr varScale="1">
        <p:scale>
          <a:sx n="66" d="100"/>
          <a:sy n="66" d="100"/>
        </p:scale>
        <p:origin x="-414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E8413A-A0CF-45FF-AFC0-03AE21CA9D83}" type="doc">
      <dgm:prSet loTypeId="urn:microsoft.com/office/officeart/2005/8/layout/radial6" loCatId="relationship" qsTypeId="urn:microsoft.com/office/officeart/2005/8/quickstyle/simple1" qsCatId="simple" csTypeId="urn:microsoft.com/office/officeart/2005/8/colors/accent2_5" csCatId="accent2" phldr="1"/>
      <dgm:spPr/>
    </dgm:pt>
    <dgm:pt modelId="{31BE6581-9490-4B5B-BE08-D1AF0DC700DD}">
      <dgm:prSet phldrT="[Texto]" custT="1"/>
      <dgm:spPr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pt-BR" sz="2000" dirty="0" smtClean="0"/>
            <a:t>Redecomep</a:t>
          </a:r>
          <a:endParaRPr lang="pt-BR" sz="2000" dirty="0"/>
        </a:p>
      </dgm:t>
    </dgm:pt>
    <dgm:pt modelId="{3C634121-C218-4A3B-BC68-E9253A491092}" type="parTrans" cxnId="{2B9C39CB-857D-4374-9793-C31BA14C7365}">
      <dgm:prSet/>
      <dgm:spPr/>
      <dgm:t>
        <a:bodyPr/>
        <a:lstStyle/>
        <a:p>
          <a:endParaRPr lang="pt-BR"/>
        </a:p>
      </dgm:t>
    </dgm:pt>
    <dgm:pt modelId="{04ACA52A-6E9A-4B65-B5B1-6B456A6DE236}" type="sibTrans" cxnId="{2B9C39CB-857D-4374-9793-C31BA14C7365}">
      <dgm:prSet/>
      <dgm:spPr/>
      <dgm:t>
        <a:bodyPr/>
        <a:lstStyle/>
        <a:p>
          <a:endParaRPr lang="pt-BR"/>
        </a:p>
      </dgm:t>
    </dgm:pt>
    <dgm:pt modelId="{FAD7FCDD-E236-4945-B7B4-00DED89EB14E}">
      <dgm:prSet phldrT="[Texto]"/>
      <dgm:spPr/>
      <dgm:t>
        <a:bodyPr/>
        <a:lstStyle/>
        <a:p>
          <a:r>
            <a:rPr lang="pt-BR" dirty="0" smtClean="0"/>
            <a:t>Infovia estadual</a:t>
          </a:r>
          <a:endParaRPr lang="pt-BR" dirty="0"/>
        </a:p>
      </dgm:t>
    </dgm:pt>
    <dgm:pt modelId="{DEF14DE8-61A2-42D5-A6AB-63C171E5ED13}" type="parTrans" cxnId="{71E4DE95-EE22-440B-BD39-A542E81E44CD}">
      <dgm:prSet/>
      <dgm:spPr/>
      <dgm:t>
        <a:bodyPr/>
        <a:lstStyle/>
        <a:p>
          <a:endParaRPr lang="pt-BR"/>
        </a:p>
      </dgm:t>
    </dgm:pt>
    <dgm:pt modelId="{69619381-4851-4BAD-BDDF-5C3BCAAE768C}" type="sibTrans" cxnId="{71E4DE95-EE22-440B-BD39-A542E81E44CD}">
      <dgm:prSet/>
      <dgm:spPr/>
      <dgm:t>
        <a:bodyPr/>
        <a:lstStyle/>
        <a:p>
          <a:endParaRPr lang="pt-BR"/>
        </a:p>
      </dgm:t>
    </dgm:pt>
    <dgm:pt modelId="{AE35302C-7956-448B-B62D-1D5DE417CF69}">
      <dgm:prSet phldrT="[Texto]"/>
      <dgm:spPr/>
      <dgm:t>
        <a:bodyPr/>
        <a:lstStyle/>
        <a:p>
          <a:r>
            <a:rPr lang="pt-BR" dirty="0" smtClean="0"/>
            <a:t>Infovia municipal</a:t>
          </a:r>
          <a:endParaRPr lang="pt-BR" dirty="0"/>
        </a:p>
      </dgm:t>
    </dgm:pt>
    <dgm:pt modelId="{50B5DE7C-B06A-421A-83F8-309450610832}" type="parTrans" cxnId="{B7BB2023-04BB-48EB-BA8B-ABE829FFD2B0}">
      <dgm:prSet/>
      <dgm:spPr/>
      <dgm:t>
        <a:bodyPr/>
        <a:lstStyle/>
        <a:p>
          <a:endParaRPr lang="pt-BR"/>
        </a:p>
      </dgm:t>
    </dgm:pt>
    <dgm:pt modelId="{25FFC7CC-3E5D-4C93-B3E1-4670ECBDC0AD}" type="sibTrans" cxnId="{B7BB2023-04BB-48EB-BA8B-ABE829FFD2B0}">
      <dgm:prSet/>
      <dgm:spPr/>
      <dgm:t>
        <a:bodyPr/>
        <a:lstStyle/>
        <a:p>
          <a:endParaRPr lang="pt-BR"/>
        </a:p>
      </dgm:t>
    </dgm:pt>
    <dgm:pt modelId="{2483B9D1-0913-4C1E-8D70-063C7569DC0C}">
      <dgm:prSet phldrT="[Texto]"/>
      <dgm:spPr/>
      <dgm:t>
        <a:bodyPr/>
        <a:lstStyle/>
        <a:p>
          <a:r>
            <a:rPr lang="pt-BR" dirty="0" smtClean="0"/>
            <a:t>Redes de outro parceiro</a:t>
          </a:r>
          <a:endParaRPr lang="pt-BR" dirty="0"/>
        </a:p>
      </dgm:t>
    </dgm:pt>
    <dgm:pt modelId="{AF858C09-26C9-4F5B-A36A-94FFA8835704}" type="parTrans" cxnId="{270CF32A-2842-419D-8F09-4FDBB0A6AF4E}">
      <dgm:prSet/>
      <dgm:spPr/>
      <dgm:t>
        <a:bodyPr/>
        <a:lstStyle/>
        <a:p>
          <a:endParaRPr lang="pt-BR"/>
        </a:p>
      </dgm:t>
    </dgm:pt>
    <dgm:pt modelId="{E7A0F180-1D61-4670-8FD7-F2E3E775C319}" type="sibTrans" cxnId="{270CF32A-2842-419D-8F09-4FDBB0A6AF4E}">
      <dgm:prSet/>
      <dgm:spPr/>
      <dgm:t>
        <a:bodyPr/>
        <a:lstStyle/>
        <a:p>
          <a:endParaRPr lang="pt-BR"/>
        </a:p>
      </dgm:t>
    </dgm:pt>
    <dgm:pt modelId="{385396E6-B761-4039-924D-AC090156D5DD}">
      <dgm:prSet phldrT="[Texto]"/>
      <dgm:spPr/>
      <dgm:t>
        <a:bodyPr/>
        <a:lstStyle/>
        <a:p>
          <a:r>
            <a:rPr lang="pt-BR" dirty="0" smtClean="0"/>
            <a:t>Infovia federal</a:t>
          </a:r>
          <a:endParaRPr lang="pt-BR" dirty="0"/>
        </a:p>
      </dgm:t>
    </dgm:pt>
    <dgm:pt modelId="{24CCADAB-9D8C-48DF-9C45-AB633630FAF2}" type="parTrans" cxnId="{D6326E35-B972-4B5A-81C2-161A9CFFC9AB}">
      <dgm:prSet/>
      <dgm:spPr/>
      <dgm:t>
        <a:bodyPr/>
        <a:lstStyle/>
        <a:p>
          <a:endParaRPr lang="pt-BR"/>
        </a:p>
      </dgm:t>
    </dgm:pt>
    <dgm:pt modelId="{A0734745-F571-4A19-8E9A-FFE3ECD6C95E}" type="sibTrans" cxnId="{D6326E35-B972-4B5A-81C2-161A9CFFC9AB}">
      <dgm:prSet/>
      <dgm:spPr/>
      <dgm:t>
        <a:bodyPr/>
        <a:lstStyle/>
        <a:p>
          <a:endParaRPr lang="pt-BR"/>
        </a:p>
      </dgm:t>
    </dgm:pt>
    <dgm:pt modelId="{DC490A3E-3E6F-48C9-BB8E-CB29792A4D22}">
      <dgm:prSet phldrT="[Texto]"/>
      <dgm:spPr/>
      <dgm:t>
        <a:bodyPr/>
        <a:lstStyle/>
        <a:p>
          <a:r>
            <a:rPr lang="pt-BR" dirty="0" smtClean="0"/>
            <a:t>CG</a:t>
          </a:r>
          <a:endParaRPr lang="pt-BR" dirty="0"/>
        </a:p>
      </dgm:t>
    </dgm:pt>
    <dgm:pt modelId="{77137AC8-52F8-4F43-9662-56FFE11A764C}" type="parTrans" cxnId="{E830EFB6-D545-4C69-925A-9A62D8AE1572}">
      <dgm:prSet/>
      <dgm:spPr/>
      <dgm:t>
        <a:bodyPr/>
        <a:lstStyle/>
        <a:p>
          <a:endParaRPr lang="pt-BR"/>
        </a:p>
      </dgm:t>
    </dgm:pt>
    <dgm:pt modelId="{EE8BB4DA-FA81-42F5-984A-4DCE378CE93A}" type="sibTrans" cxnId="{E830EFB6-D545-4C69-925A-9A62D8AE1572}">
      <dgm:prSet/>
      <dgm:spPr/>
      <dgm:t>
        <a:bodyPr/>
        <a:lstStyle/>
        <a:p>
          <a:endParaRPr lang="pt-BR"/>
        </a:p>
      </dgm:t>
    </dgm:pt>
    <dgm:pt modelId="{F128D3ED-6CD8-4AEF-8F4F-30BB432B060A}" type="pres">
      <dgm:prSet presAssocID="{E6E8413A-A0CF-45FF-AFC0-03AE21CA9D83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042F346-F921-49DE-BAE0-907814D71B47}" type="pres">
      <dgm:prSet presAssocID="{DC490A3E-3E6F-48C9-BB8E-CB29792A4D22}" presName="centerShape" presStyleLbl="node0" presStyleIdx="0" presStyleCnt="1" custLinFactNeighborX="361" custLinFactNeighborY="-6314"/>
      <dgm:spPr/>
      <dgm:t>
        <a:bodyPr/>
        <a:lstStyle/>
        <a:p>
          <a:endParaRPr lang="pt-BR"/>
        </a:p>
      </dgm:t>
    </dgm:pt>
    <dgm:pt modelId="{B258EB18-6015-4A08-9FA4-C177115DCD9F}" type="pres">
      <dgm:prSet presAssocID="{31BE6581-9490-4B5B-BE08-D1AF0DC700DD}" presName="node" presStyleLbl="node1" presStyleIdx="0" presStyleCnt="5" custScaleX="183145" custScaleY="18633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7864212-4DE2-4BC2-9D35-34AD8436C5E8}" type="pres">
      <dgm:prSet presAssocID="{31BE6581-9490-4B5B-BE08-D1AF0DC700DD}" presName="dummy" presStyleCnt="0"/>
      <dgm:spPr/>
    </dgm:pt>
    <dgm:pt modelId="{1E624ECB-D1DD-4FA8-B113-B47C912FAA90}" type="pres">
      <dgm:prSet presAssocID="{04ACA52A-6E9A-4B65-B5B1-6B456A6DE236}" presName="sibTrans" presStyleLbl="sibTrans2D1" presStyleIdx="0" presStyleCnt="5"/>
      <dgm:spPr/>
      <dgm:t>
        <a:bodyPr/>
        <a:lstStyle/>
        <a:p>
          <a:endParaRPr lang="pt-BR"/>
        </a:p>
      </dgm:t>
    </dgm:pt>
    <dgm:pt modelId="{46239FF0-8530-48DD-BBCE-F0A047441502}" type="pres">
      <dgm:prSet presAssocID="{385396E6-B761-4039-924D-AC090156D5D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8239C19-F449-409C-A476-E3626C23EAAC}" type="pres">
      <dgm:prSet presAssocID="{385396E6-B761-4039-924D-AC090156D5DD}" presName="dummy" presStyleCnt="0"/>
      <dgm:spPr/>
    </dgm:pt>
    <dgm:pt modelId="{340B83A3-91B9-4417-954C-601CA0D99E62}" type="pres">
      <dgm:prSet presAssocID="{A0734745-F571-4A19-8E9A-FFE3ECD6C95E}" presName="sibTrans" presStyleLbl="sibTrans2D1" presStyleIdx="1" presStyleCnt="5"/>
      <dgm:spPr/>
      <dgm:t>
        <a:bodyPr/>
        <a:lstStyle/>
        <a:p>
          <a:endParaRPr lang="pt-BR"/>
        </a:p>
      </dgm:t>
    </dgm:pt>
    <dgm:pt modelId="{AF53D054-8D3A-4F88-8266-6EDC165A3097}" type="pres">
      <dgm:prSet presAssocID="{FAD7FCDD-E236-4945-B7B4-00DED89EB14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5AF2394-C86A-4727-9F7E-DF5D13C27207}" type="pres">
      <dgm:prSet presAssocID="{FAD7FCDD-E236-4945-B7B4-00DED89EB14E}" presName="dummy" presStyleCnt="0"/>
      <dgm:spPr/>
    </dgm:pt>
    <dgm:pt modelId="{2376F398-BF39-4ABF-8A8B-DB10E13342DF}" type="pres">
      <dgm:prSet presAssocID="{69619381-4851-4BAD-BDDF-5C3BCAAE768C}" presName="sibTrans" presStyleLbl="sibTrans2D1" presStyleIdx="2" presStyleCnt="5"/>
      <dgm:spPr/>
      <dgm:t>
        <a:bodyPr/>
        <a:lstStyle/>
        <a:p>
          <a:endParaRPr lang="pt-BR"/>
        </a:p>
      </dgm:t>
    </dgm:pt>
    <dgm:pt modelId="{65558A0C-FA49-40FD-9B97-FB37C4E62FC8}" type="pres">
      <dgm:prSet presAssocID="{AE35302C-7956-448B-B62D-1D5DE417CF6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A2D79BF-3E84-4E9E-A5BB-AEDDE3A1787D}" type="pres">
      <dgm:prSet presAssocID="{AE35302C-7956-448B-B62D-1D5DE417CF69}" presName="dummy" presStyleCnt="0"/>
      <dgm:spPr/>
    </dgm:pt>
    <dgm:pt modelId="{11428E64-38AB-48E6-B45F-40CB97321D40}" type="pres">
      <dgm:prSet presAssocID="{25FFC7CC-3E5D-4C93-B3E1-4670ECBDC0AD}" presName="sibTrans" presStyleLbl="sibTrans2D1" presStyleIdx="3" presStyleCnt="5"/>
      <dgm:spPr/>
      <dgm:t>
        <a:bodyPr/>
        <a:lstStyle/>
        <a:p>
          <a:endParaRPr lang="pt-BR"/>
        </a:p>
      </dgm:t>
    </dgm:pt>
    <dgm:pt modelId="{4A7CCA8E-8CF8-4C34-B46A-F995457C6390}" type="pres">
      <dgm:prSet presAssocID="{2483B9D1-0913-4C1E-8D70-063C7569DC0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79F70F1-AB05-4E91-B565-1A15DE327C47}" type="pres">
      <dgm:prSet presAssocID="{2483B9D1-0913-4C1E-8D70-063C7569DC0C}" presName="dummy" presStyleCnt="0"/>
      <dgm:spPr/>
    </dgm:pt>
    <dgm:pt modelId="{BD8CC8D6-9023-4112-A00A-A9C9B7654A90}" type="pres">
      <dgm:prSet presAssocID="{E7A0F180-1D61-4670-8FD7-F2E3E775C319}" presName="sibTrans" presStyleLbl="sibTrans2D1" presStyleIdx="4" presStyleCnt="5"/>
      <dgm:spPr/>
      <dgm:t>
        <a:bodyPr/>
        <a:lstStyle/>
        <a:p>
          <a:endParaRPr lang="pt-BR"/>
        </a:p>
      </dgm:t>
    </dgm:pt>
  </dgm:ptLst>
  <dgm:cxnLst>
    <dgm:cxn modelId="{566D3CF7-D653-4ABA-9CF3-129EE12AADFE}" type="presOf" srcId="{25FFC7CC-3E5D-4C93-B3E1-4670ECBDC0AD}" destId="{11428E64-38AB-48E6-B45F-40CB97321D40}" srcOrd="0" destOrd="0" presId="urn:microsoft.com/office/officeart/2005/8/layout/radial6"/>
    <dgm:cxn modelId="{6ACC8F35-87A8-4C2D-85C2-4125CFE1A3B0}" type="presOf" srcId="{DC490A3E-3E6F-48C9-BB8E-CB29792A4D22}" destId="{9042F346-F921-49DE-BAE0-907814D71B47}" srcOrd="0" destOrd="0" presId="urn:microsoft.com/office/officeart/2005/8/layout/radial6"/>
    <dgm:cxn modelId="{E5F2F949-647B-4B18-BFDE-96E8866927CC}" type="presOf" srcId="{AE35302C-7956-448B-B62D-1D5DE417CF69}" destId="{65558A0C-FA49-40FD-9B97-FB37C4E62FC8}" srcOrd="0" destOrd="0" presId="urn:microsoft.com/office/officeart/2005/8/layout/radial6"/>
    <dgm:cxn modelId="{2B9C39CB-857D-4374-9793-C31BA14C7365}" srcId="{DC490A3E-3E6F-48C9-BB8E-CB29792A4D22}" destId="{31BE6581-9490-4B5B-BE08-D1AF0DC700DD}" srcOrd="0" destOrd="0" parTransId="{3C634121-C218-4A3B-BC68-E9253A491092}" sibTransId="{04ACA52A-6E9A-4B65-B5B1-6B456A6DE236}"/>
    <dgm:cxn modelId="{76E4C61C-490B-43FB-971C-74940E67AAB1}" type="presOf" srcId="{E6E8413A-A0CF-45FF-AFC0-03AE21CA9D83}" destId="{F128D3ED-6CD8-4AEF-8F4F-30BB432B060A}" srcOrd="0" destOrd="0" presId="urn:microsoft.com/office/officeart/2005/8/layout/radial6"/>
    <dgm:cxn modelId="{B7BB2023-04BB-48EB-BA8B-ABE829FFD2B0}" srcId="{DC490A3E-3E6F-48C9-BB8E-CB29792A4D22}" destId="{AE35302C-7956-448B-B62D-1D5DE417CF69}" srcOrd="3" destOrd="0" parTransId="{50B5DE7C-B06A-421A-83F8-309450610832}" sibTransId="{25FFC7CC-3E5D-4C93-B3E1-4670ECBDC0AD}"/>
    <dgm:cxn modelId="{733B2CC5-5AC7-4DCA-8BD9-D08A48ECA898}" type="presOf" srcId="{385396E6-B761-4039-924D-AC090156D5DD}" destId="{46239FF0-8530-48DD-BBCE-F0A047441502}" srcOrd="0" destOrd="0" presId="urn:microsoft.com/office/officeart/2005/8/layout/radial6"/>
    <dgm:cxn modelId="{A518F04C-AD8E-4413-A992-67B096968531}" type="presOf" srcId="{2483B9D1-0913-4C1E-8D70-063C7569DC0C}" destId="{4A7CCA8E-8CF8-4C34-B46A-F995457C6390}" srcOrd="0" destOrd="0" presId="urn:microsoft.com/office/officeart/2005/8/layout/radial6"/>
    <dgm:cxn modelId="{E830EFB6-D545-4C69-925A-9A62D8AE1572}" srcId="{E6E8413A-A0CF-45FF-AFC0-03AE21CA9D83}" destId="{DC490A3E-3E6F-48C9-BB8E-CB29792A4D22}" srcOrd="0" destOrd="0" parTransId="{77137AC8-52F8-4F43-9662-56FFE11A764C}" sibTransId="{EE8BB4DA-FA81-42F5-984A-4DCE378CE93A}"/>
    <dgm:cxn modelId="{EA00047D-FE98-4EBC-A90A-8D15BAF0BFF6}" type="presOf" srcId="{31BE6581-9490-4B5B-BE08-D1AF0DC700DD}" destId="{B258EB18-6015-4A08-9FA4-C177115DCD9F}" srcOrd="0" destOrd="0" presId="urn:microsoft.com/office/officeart/2005/8/layout/radial6"/>
    <dgm:cxn modelId="{0C5E778B-337B-4769-AA05-0D2D29399B7B}" type="presOf" srcId="{FAD7FCDD-E236-4945-B7B4-00DED89EB14E}" destId="{AF53D054-8D3A-4F88-8266-6EDC165A3097}" srcOrd="0" destOrd="0" presId="urn:microsoft.com/office/officeart/2005/8/layout/radial6"/>
    <dgm:cxn modelId="{335F0117-15C0-403B-A642-437D6AF25F8C}" type="presOf" srcId="{04ACA52A-6E9A-4B65-B5B1-6B456A6DE236}" destId="{1E624ECB-D1DD-4FA8-B113-B47C912FAA90}" srcOrd="0" destOrd="0" presId="urn:microsoft.com/office/officeart/2005/8/layout/radial6"/>
    <dgm:cxn modelId="{D6326E35-B972-4B5A-81C2-161A9CFFC9AB}" srcId="{DC490A3E-3E6F-48C9-BB8E-CB29792A4D22}" destId="{385396E6-B761-4039-924D-AC090156D5DD}" srcOrd="1" destOrd="0" parTransId="{24CCADAB-9D8C-48DF-9C45-AB633630FAF2}" sibTransId="{A0734745-F571-4A19-8E9A-FFE3ECD6C95E}"/>
    <dgm:cxn modelId="{9357C64C-3545-42F9-B7AF-739E26983171}" type="presOf" srcId="{A0734745-F571-4A19-8E9A-FFE3ECD6C95E}" destId="{340B83A3-91B9-4417-954C-601CA0D99E62}" srcOrd="0" destOrd="0" presId="urn:microsoft.com/office/officeart/2005/8/layout/radial6"/>
    <dgm:cxn modelId="{D2D2B2D5-988F-4353-91D4-E0920AB67692}" type="presOf" srcId="{E7A0F180-1D61-4670-8FD7-F2E3E775C319}" destId="{BD8CC8D6-9023-4112-A00A-A9C9B7654A90}" srcOrd="0" destOrd="0" presId="urn:microsoft.com/office/officeart/2005/8/layout/radial6"/>
    <dgm:cxn modelId="{270CF32A-2842-419D-8F09-4FDBB0A6AF4E}" srcId="{DC490A3E-3E6F-48C9-BB8E-CB29792A4D22}" destId="{2483B9D1-0913-4C1E-8D70-063C7569DC0C}" srcOrd="4" destOrd="0" parTransId="{AF858C09-26C9-4F5B-A36A-94FFA8835704}" sibTransId="{E7A0F180-1D61-4670-8FD7-F2E3E775C319}"/>
    <dgm:cxn modelId="{6389FED2-543B-48B5-AEE9-30F23EAF3E34}" type="presOf" srcId="{69619381-4851-4BAD-BDDF-5C3BCAAE768C}" destId="{2376F398-BF39-4ABF-8A8B-DB10E13342DF}" srcOrd="0" destOrd="0" presId="urn:microsoft.com/office/officeart/2005/8/layout/radial6"/>
    <dgm:cxn modelId="{71E4DE95-EE22-440B-BD39-A542E81E44CD}" srcId="{DC490A3E-3E6F-48C9-BB8E-CB29792A4D22}" destId="{FAD7FCDD-E236-4945-B7B4-00DED89EB14E}" srcOrd="2" destOrd="0" parTransId="{DEF14DE8-61A2-42D5-A6AB-63C171E5ED13}" sibTransId="{69619381-4851-4BAD-BDDF-5C3BCAAE768C}"/>
    <dgm:cxn modelId="{35FC36C7-E9C2-49C0-B03F-823C98121F70}" type="presParOf" srcId="{F128D3ED-6CD8-4AEF-8F4F-30BB432B060A}" destId="{9042F346-F921-49DE-BAE0-907814D71B47}" srcOrd="0" destOrd="0" presId="urn:microsoft.com/office/officeart/2005/8/layout/radial6"/>
    <dgm:cxn modelId="{528489D1-9A23-4E25-B93C-D44913A7C4AC}" type="presParOf" srcId="{F128D3ED-6CD8-4AEF-8F4F-30BB432B060A}" destId="{B258EB18-6015-4A08-9FA4-C177115DCD9F}" srcOrd="1" destOrd="0" presId="urn:microsoft.com/office/officeart/2005/8/layout/radial6"/>
    <dgm:cxn modelId="{F204AC66-95C7-4CB5-B5A3-1BC10C44A04A}" type="presParOf" srcId="{F128D3ED-6CD8-4AEF-8F4F-30BB432B060A}" destId="{37864212-4DE2-4BC2-9D35-34AD8436C5E8}" srcOrd="2" destOrd="0" presId="urn:microsoft.com/office/officeart/2005/8/layout/radial6"/>
    <dgm:cxn modelId="{AF5194ED-5BC5-4F5F-8C8B-C3A82B5C1BF7}" type="presParOf" srcId="{F128D3ED-6CD8-4AEF-8F4F-30BB432B060A}" destId="{1E624ECB-D1DD-4FA8-B113-B47C912FAA90}" srcOrd="3" destOrd="0" presId="urn:microsoft.com/office/officeart/2005/8/layout/radial6"/>
    <dgm:cxn modelId="{7E2DB976-E540-449C-9C20-CF5CE22B9808}" type="presParOf" srcId="{F128D3ED-6CD8-4AEF-8F4F-30BB432B060A}" destId="{46239FF0-8530-48DD-BBCE-F0A047441502}" srcOrd="4" destOrd="0" presId="urn:microsoft.com/office/officeart/2005/8/layout/radial6"/>
    <dgm:cxn modelId="{13A31572-0D76-45FF-81F4-64EB9CDAC107}" type="presParOf" srcId="{F128D3ED-6CD8-4AEF-8F4F-30BB432B060A}" destId="{E8239C19-F449-409C-A476-E3626C23EAAC}" srcOrd="5" destOrd="0" presId="urn:microsoft.com/office/officeart/2005/8/layout/radial6"/>
    <dgm:cxn modelId="{B5F01201-553E-4230-8F67-2ABF20B1D548}" type="presParOf" srcId="{F128D3ED-6CD8-4AEF-8F4F-30BB432B060A}" destId="{340B83A3-91B9-4417-954C-601CA0D99E62}" srcOrd="6" destOrd="0" presId="urn:microsoft.com/office/officeart/2005/8/layout/radial6"/>
    <dgm:cxn modelId="{C2ECD167-3567-418E-B096-C6C810CAA2D4}" type="presParOf" srcId="{F128D3ED-6CD8-4AEF-8F4F-30BB432B060A}" destId="{AF53D054-8D3A-4F88-8266-6EDC165A3097}" srcOrd="7" destOrd="0" presId="urn:microsoft.com/office/officeart/2005/8/layout/radial6"/>
    <dgm:cxn modelId="{06757197-7848-48C8-B1AA-731A18F1355B}" type="presParOf" srcId="{F128D3ED-6CD8-4AEF-8F4F-30BB432B060A}" destId="{25AF2394-C86A-4727-9F7E-DF5D13C27207}" srcOrd="8" destOrd="0" presId="urn:microsoft.com/office/officeart/2005/8/layout/radial6"/>
    <dgm:cxn modelId="{42D06CC3-CDA6-4C5D-8255-BDC2503D7EE4}" type="presParOf" srcId="{F128D3ED-6CD8-4AEF-8F4F-30BB432B060A}" destId="{2376F398-BF39-4ABF-8A8B-DB10E13342DF}" srcOrd="9" destOrd="0" presId="urn:microsoft.com/office/officeart/2005/8/layout/radial6"/>
    <dgm:cxn modelId="{56A11129-179C-4085-8ECB-08685199B459}" type="presParOf" srcId="{F128D3ED-6CD8-4AEF-8F4F-30BB432B060A}" destId="{65558A0C-FA49-40FD-9B97-FB37C4E62FC8}" srcOrd="10" destOrd="0" presId="urn:microsoft.com/office/officeart/2005/8/layout/radial6"/>
    <dgm:cxn modelId="{7F4A9623-B320-42EA-89D2-D47D6D6E5F04}" type="presParOf" srcId="{F128D3ED-6CD8-4AEF-8F4F-30BB432B060A}" destId="{0A2D79BF-3E84-4E9E-A5BB-AEDDE3A1787D}" srcOrd="11" destOrd="0" presId="urn:microsoft.com/office/officeart/2005/8/layout/radial6"/>
    <dgm:cxn modelId="{BE37D3EC-2476-433A-8BF4-350F624585F0}" type="presParOf" srcId="{F128D3ED-6CD8-4AEF-8F4F-30BB432B060A}" destId="{11428E64-38AB-48E6-B45F-40CB97321D40}" srcOrd="12" destOrd="0" presId="urn:microsoft.com/office/officeart/2005/8/layout/radial6"/>
    <dgm:cxn modelId="{6EE6D27B-6608-4CDC-9B16-C310E29FED4A}" type="presParOf" srcId="{F128D3ED-6CD8-4AEF-8F4F-30BB432B060A}" destId="{4A7CCA8E-8CF8-4C34-B46A-F995457C6390}" srcOrd="13" destOrd="0" presId="urn:microsoft.com/office/officeart/2005/8/layout/radial6"/>
    <dgm:cxn modelId="{4C577367-6AF9-48BC-BF3F-10EDA13EA921}" type="presParOf" srcId="{F128D3ED-6CD8-4AEF-8F4F-30BB432B060A}" destId="{779F70F1-AB05-4E91-B565-1A15DE327C47}" srcOrd="14" destOrd="0" presId="urn:microsoft.com/office/officeart/2005/8/layout/radial6"/>
    <dgm:cxn modelId="{34FB0CF1-2CAD-47EB-9D6D-F5237F5DA6BC}" type="presParOf" srcId="{F128D3ED-6CD8-4AEF-8F4F-30BB432B060A}" destId="{BD8CC8D6-9023-4112-A00A-A9C9B7654A90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640A4F0-7756-464B-BDD4-85868FF1047B}" type="doc">
      <dgm:prSet loTypeId="urn:microsoft.com/office/officeart/2005/8/layout/vList6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pt-BR"/>
        </a:p>
      </dgm:t>
    </dgm:pt>
    <dgm:pt modelId="{18174BB5-A24C-4F4B-ABD3-6F48ADB193A1}">
      <dgm:prSet phldrT="[Texto]"/>
      <dgm:spPr/>
      <dgm:t>
        <a:bodyPr/>
        <a:lstStyle/>
        <a:p>
          <a:r>
            <a:rPr lang="pt-BR" dirty="0" smtClean="0"/>
            <a:t>Manutenção da Fibra</a:t>
          </a:r>
          <a:endParaRPr lang="pt-BR" dirty="0"/>
        </a:p>
      </dgm:t>
    </dgm:pt>
    <dgm:pt modelId="{5F6BCFF3-EF6E-425E-BD70-8A73573645CE}" type="parTrans" cxnId="{BBDF285F-FE6E-4F5C-9D35-F89DF675DEA8}">
      <dgm:prSet/>
      <dgm:spPr/>
      <dgm:t>
        <a:bodyPr/>
        <a:lstStyle/>
        <a:p>
          <a:endParaRPr lang="pt-BR"/>
        </a:p>
      </dgm:t>
    </dgm:pt>
    <dgm:pt modelId="{187546AE-2A5F-4B75-8450-A059B743EDDB}" type="sibTrans" cxnId="{BBDF285F-FE6E-4F5C-9D35-F89DF675DEA8}">
      <dgm:prSet/>
      <dgm:spPr/>
      <dgm:t>
        <a:bodyPr/>
        <a:lstStyle/>
        <a:p>
          <a:endParaRPr lang="pt-BR"/>
        </a:p>
      </dgm:t>
    </dgm:pt>
    <dgm:pt modelId="{E610DC1D-FBC0-4CFF-B315-0519BAB0E08B}">
      <dgm:prSet phldrT="[Texto]"/>
      <dgm:spPr/>
      <dgm:t>
        <a:bodyPr/>
        <a:lstStyle/>
        <a:p>
          <a:r>
            <a:rPr lang="pt-BR" dirty="0" smtClean="0"/>
            <a:t>Manutenção dos Equipamentos</a:t>
          </a:r>
          <a:endParaRPr lang="pt-BR" dirty="0"/>
        </a:p>
      </dgm:t>
    </dgm:pt>
    <dgm:pt modelId="{98AE72E2-4956-4E11-861B-7A2A070EF7D8}" type="parTrans" cxnId="{C2F0FB34-3A12-4CF7-8347-5A8985AFC163}">
      <dgm:prSet/>
      <dgm:spPr/>
      <dgm:t>
        <a:bodyPr/>
        <a:lstStyle/>
        <a:p>
          <a:endParaRPr lang="pt-BR"/>
        </a:p>
      </dgm:t>
    </dgm:pt>
    <dgm:pt modelId="{28C74313-DFDC-43EB-8E5A-CE947C5F7F10}" type="sibTrans" cxnId="{C2F0FB34-3A12-4CF7-8347-5A8985AFC163}">
      <dgm:prSet/>
      <dgm:spPr/>
      <dgm:t>
        <a:bodyPr/>
        <a:lstStyle/>
        <a:p>
          <a:endParaRPr lang="pt-BR"/>
        </a:p>
      </dgm:t>
    </dgm:pt>
    <dgm:pt modelId="{ACD635D5-7475-406C-9F2E-6288FFCA7218}">
      <dgm:prSet phldrT="[Texto]"/>
      <dgm:spPr/>
      <dgm:t>
        <a:bodyPr/>
        <a:lstStyle/>
        <a:p>
          <a:r>
            <a:rPr lang="pt-BR" dirty="0" smtClean="0"/>
            <a:t>Operação</a:t>
          </a:r>
          <a:endParaRPr lang="pt-BR" dirty="0"/>
        </a:p>
      </dgm:t>
    </dgm:pt>
    <dgm:pt modelId="{8DEC879D-29DB-457B-9C73-0BE9EDF4561A}" type="parTrans" cxnId="{73ADE9A9-ABD3-4DCC-9D8D-2529467F1C84}">
      <dgm:prSet/>
      <dgm:spPr/>
      <dgm:t>
        <a:bodyPr/>
        <a:lstStyle/>
        <a:p>
          <a:endParaRPr lang="pt-BR"/>
        </a:p>
      </dgm:t>
    </dgm:pt>
    <dgm:pt modelId="{4B2BBF40-4913-4367-8137-C47C84BBDE52}" type="sibTrans" cxnId="{73ADE9A9-ABD3-4DCC-9D8D-2529467F1C84}">
      <dgm:prSet/>
      <dgm:spPr/>
      <dgm:t>
        <a:bodyPr/>
        <a:lstStyle/>
        <a:p>
          <a:endParaRPr lang="pt-BR"/>
        </a:p>
      </dgm:t>
    </dgm:pt>
    <dgm:pt modelId="{678F2BA9-758C-448B-A169-365E8174D2A1}">
      <dgm:prSet phldrT="[Texto]"/>
      <dgm:spPr/>
      <dgm:t>
        <a:bodyPr/>
        <a:lstStyle/>
        <a:p>
          <a:r>
            <a:rPr lang="pt-BR" dirty="0" smtClean="0"/>
            <a:t>Infraestrutura de passagem</a:t>
          </a:r>
          <a:endParaRPr lang="pt-BR" dirty="0"/>
        </a:p>
      </dgm:t>
    </dgm:pt>
    <dgm:pt modelId="{D933FBF0-5144-4B71-876A-FE65FA8641FA}" type="parTrans" cxnId="{D3300C14-3BDC-452B-A976-5C7EE4940819}">
      <dgm:prSet/>
      <dgm:spPr/>
      <dgm:t>
        <a:bodyPr/>
        <a:lstStyle/>
        <a:p>
          <a:endParaRPr lang="pt-BR"/>
        </a:p>
      </dgm:t>
    </dgm:pt>
    <dgm:pt modelId="{3BD096DB-0F87-42BC-B873-734420C7A704}" type="sibTrans" cxnId="{D3300C14-3BDC-452B-A976-5C7EE4940819}">
      <dgm:prSet/>
      <dgm:spPr/>
      <dgm:t>
        <a:bodyPr/>
        <a:lstStyle/>
        <a:p>
          <a:endParaRPr lang="pt-BR"/>
        </a:p>
      </dgm:t>
    </dgm:pt>
    <dgm:pt modelId="{A6249DB7-F822-4951-A850-5F3E5D77EE69}">
      <dgm:prSet phldrT="[Texto]"/>
      <dgm:spPr/>
      <dgm:t>
        <a:bodyPr/>
        <a:lstStyle/>
        <a:p>
          <a:r>
            <a:rPr lang="pt-BR" dirty="0" smtClean="0"/>
            <a:t>Liderança</a:t>
          </a:r>
          <a:endParaRPr lang="pt-BR" dirty="0"/>
        </a:p>
      </dgm:t>
    </dgm:pt>
    <dgm:pt modelId="{7D969E22-30F2-4CB7-A32E-19297139C92D}" type="parTrans" cxnId="{977EA721-C70B-4F1B-8127-C9891248160B}">
      <dgm:prSet/>
      <dgm:spPr/>
      <dgm:t>
        <a:bodyPr/>
        <a:lstStyle/>
        <a:p>
          <a:endParaRPr lang="pt-BR"/>
        </a:p>
      </dgm:t>
    </dgm:pt>
    <dgm:pt modelId="{18B78BEF-580A-4BDB-8CCD-B21C8899125A}" type="sibTrans" cxnId="{977EA721-C70B-4F1B-8127-C9891248160B}">
      <dgm:prSet/>
      <dgm:spPr/>
      <dgm:t>
        <a:bodyPr/>
        <a:lstStyle/>
        <a:p>
          <a:endParaRPr lang="pt-BR"/>
        </a:p>
      </dgm:t>
    </dgm:pt>
    <dgm:pt modelId="{BCE9DC42-9C53-4092-9452-2F8ABF5DBD98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2AF29FFE-56C3-45C0-A4DC-02B9891945A7}" type="parTrans" cxnId="{570BF103-90F5-40FE-8B39-32413FBDE5C2}">
      <dgm:prSet/>
      <dgm:spPr/>
    </dgm:pt>
    <dgm:pt modelId="{120707D0-0210-43B4-AC56-842FD7515969}" type="sibTrans" cxnId="{570BF103-90F5-40FE-8B39-32413FBDE5C2}">
      <dgm:prSet/>
      <dgm:spPr/>
    </dgm:pt>
    <dgm:pt modelId="{5D583B63-DF47-4E02-BE48-356F76D37B19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B0397368-1393-4C64-8D37-40E1803686C0}" type="parTrans" cxnId="{18C5DFB4-83AC-4D30-B38D-F7F08B9EE098}">
      <dgm:prSet/>
      <dgm:spPr/>
    </dgm:pt>
    <dgm:pt modelId="{67C6D105-BA33-4C50-830C-6BD2E783267F}" type="sibTrans" cxnId="{18C5DFB4-83AC-4D30-B38D-F7F08B9EE098}">
      <dgm:prSet/>
      <dgm:spPr/>
    </dgm:pt>
    <dgm:pt modelId="{35BA045D-5ED6-40F4-8E5C-1E2EC08EC1D0}">
      <dgm:prSet phldrT="[Texto]"/>
      <dgm:spPr/>
      <dgm:t>
        <a:bodyPr/>
        <a:lstStyle/>
        <a:p>
          <a:r>
            <a:rPr lang="pt-BR" dirty="0" smtClean="0"/>
            <a:t>IRU</a:t>
          </a:r>
          <a:endParaRPr lang="pt-BR" dirty="0"/>
        </a:p>
      </dgm:t>
    </dgm:pt>
    <dgm:pt modelId="{3C56ADFC-CF9B-43B1-A653-728B32FA0C5B}" type="parTrans" cxnId="{CCB94364-3778-4739-84E8-F93419E560C7}">
      <dgm:prSet/>
      <dgm:spPr/>
    </dgm:pt>
    <dgm:pt modelId="{B0C3DFD9-BF4A-46C9-AFCD-D2EC180807EB}" type="sibTrans" cxnId="{CCB94364-3778-4739-84E8-F93419E560C7}">
      <dgm:prSet/>
      <dgm:spPr/>
    </dgm:pt>
    <dgm:pt modelId="{C0870FEA-34AE-4F9A-8750-C70DC249FAA4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5C9DC37D-4B6B-41BC-AA99-5507FA262F70}" type="parTrans" cxnId="{97B45111-5609-442A-9B39-8BA2F74D6C49}">
      <dgm:prSet/>
      <dgm:spPr/>
    </dgm:pt>
    <dgm:pt modelId="{D64650CB-B37A-4E3A-A4B0-FDA62046C035}" type="sibTrans" cxnId="{97B45111-5609-442A-9B39-8BA2F74D6C49}">
      <dgm:prSet/>
      <dgm:spPr/>
    </dgm:pt>
    <dgm:pt modelId="{ECBC7FAF-DDF4-4D1E-BBB3-D878447E77FB}">
      <dgm:prSet phldrT="[Texto]"/>
      <dgm:spPr/>
      <dgm:t>
        <a:bodyPr/>
        <a:lstStyle/>
        <a:p>
          <a:r>
            <a:rPr lang="pt-BR" dirty="0" smtClean="0"/>
            <a:t>IRU</a:t>
          </a:r>
          <a:endParaRPr lang="pt-BR" dirty="0"/>
        </a:p>
      </dgm:t>
    </dgm:pt>
    <dgm:pt modelId="{FEEA31FD-500F-4526-B40A-D96B80A6C121}" type="parTrans" cxnId="{52A54CD4-48F6-43CF-8FF8-7F7EC1DBFB24}">
      <dgm:prSet/>
      <dgm:spPr/>
    </dgm:pt>
    <dgm:pt modelId="{4C1CE132-8292-4BC7-A15E-F2CD9EACE6C0}" type="sibTrans" cxnId="{52A54CD4-48F6-43CF-8FF8-7F7EC1DBFB24}">
      <dgm:prSet/>
      <dgm:spPr/>
    </dgm:pt>
    <dgm:pt modelId="{35A3C908-07D1-4FCE-978B-4661D1CC18CF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FB791630-8053-45E2-8D22-77CE65049196}" type="parTrans" cxnId="{D5242649-F96B-4E30-B0DD-30C0A43A38B6}">
      <dgm:prSet/>
      <dgm:spPr/>
      <dgm:t>
        <a:bodyPr/>
        <a:lstStyle/>
        <a:p>
          <a:endParaRPr lang="pt-BR"/>
        </a:p>
      </dgm:t>
    </dgm:pt>
    <dgm:pt modelId="{4B215A92-1498-4AA9-8F2E-8CDFAA0122A2}" type="sibTrans" cxnId="{D5242649-F96B-4E30-B0DD-30C0A43A38B6}">
      <dgm:prSet/>
      <dgm:spPr/>
      <dgm:t>
        <a:bodyPr/>
        <a:lstStyle/>
        <a:p>
          <a:endParaRPr lang="pt-BR"/>
        </a:p>
      </dgm:t>
    </dgm:pt>
    <dgm:pt modelId="{9C98366B-735C-4B49-9F66-F21245199E30}">
      <dgm:prSet phldrT="[Texto]"/>
      <dgm:spPr/>
      <dgm:t>
        <a:bodyPr/>
        <a:lstStyle/>
        <a:p>
          <a:r>
            <a:rPr lang="pt-BR" dirty="0" smtClean="0"/>
            <a:t>Gestão</a:t>
          </a:r>
          <a:endParaRPr lang="pt-BR" dirty="0"/>
        </a:p>
      </dgm:t>
    </dgm:pt>
    <dgm:pt modelId="{00B404E3-B725-48FF-9E92-8CE7AA2FB8F0}" type="parTrans" cxnId="{02A25073-ED53-4A95-8F87-36171A40A834}">
      <dgm:prSet/>
      <dgm:spPr/>
    </dgm:pt>
    <dgm:pt modelId="{D90F4068-D6E2-48F2-83C0-682D5740FAE8}" type="sibTrans" cxnId="{02A25073-ED53-4A95-8F87-36171A40A834}">
      <dgm:prSet/>
      <dgm:spPr/>
    </dgm:pt>
    <dgm:pt modelId="{A648D036-C9B8-4023-985D-395A6CEAE41C}" type="pres">
      <dgm:prSet presAssocID="{8640A4F0-7756-464B-BDD4-85868FF1047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FA030413-765B-4987-8ABD-DDCEB9275C7F}" type="pres">
      <dgm:prSet presAssocID="{A6249DB7-F822-4951-A850-5F3E5D77EE69}" presName="linNode" presStyleCnt="0"/>
      <dgm:spPr/>
    </dgm:pt>
    <dgm:pt modelId="{F173C6A9-044E-40EE-BA59-936851BCD397}" type="pres">
      <dgm:prSet presAssocID="{A6249DB7-F822-4951-A850-5F3E5D77EE69}" presName="parent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4B7F30-1CDB-42BC-AAD2-39606F962BBA}" type="pres">
      <dgm:prSet presAssocID="{A6249DB7-F822-4951-A850-5F3E5D77EE69}" presName="childShp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C2104B8-8EFF-431C-B42F-70DA25EC1D98}" type="pres">
      <dgm:prSet presAssocID="{18B78BEF-580A-4BDB-8CCD-B21C8899125A}" presName="spacing" presStyleCnt="0"/>
      <dgm:spPr/>
    </dgm:pt>
    <dgm:pt modelId="{F5CC0371-BC7C-4783-A37E-D26C57FF791D}" type="pres">
      <dgm:prSet presAssocID="{9C98366B-735C-4B49-9F66-F21245199E30}" presName="linNode" presStyleCnt="0"/>
      <dgm:spPr/>
    </dgm:pt>
    <dgm:pt modelId="{DF69C4B2-406D-4249-8A7C-E7AAD8E7F379}" type="pres">
      <dgm:prSet presAssocID="{9C98366B-735C-4B49-9F66-F21245199E30}" presName="parent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B08FE1-69FF-40C9-A4AA-06F119013670}" type="pres">
      <dgm:prSet presAssocID="{9C98366B-735C-4B49-9F66-F21245199E30}" presName="childShp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69F72B3-3A7B-41D6-86DC-DAE697349A57}" type="pres">
      <dgm:prSet presAssocID="{D90F4068-D6E2-48F2-83C0-682D5740FAE8}" presName="spacing" presStyleCnt="0"/>
      <dgm:spPr/>
    </dgm:pt>
    <dgm:pt modelId="{48D00B3A-FFF1-4656-8278-4B5C7C3C7F66}" type="pres">
      <dgm:prSet presAssocID="{ACD635D5-7475-406C-9F2E-6288FFCA7218}" presName="linNode" presStyleCnt="0"/>
      <dgm:spPr/>
    </dgm:pt>
    <dgm:pt modelId="{CD5ECDA7-957D-4B88-A908-22FE4C18C424}" type="pres">
      <dgm:prSet presAssocID="{ACD635D5-7475-406C-9F2E-6288FFCA7218}" presName="parent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7DADDF-1D2E-4F70-9932-11F477622123}" type="pres">
      <dgm:prSet presAssocID="{ACD635D5-7475-406C-9F2E-6288FFCA7218}" presName="childShp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32EDFE-6E98-41CF-ACA3-A08BE2B3D5BC}" type="pres">
      <dgm:prSet presAssocID="{4B2BBF40-4913-4367-8137-C47C84BBDE52}" presName="spacing" presStyleCnt="0"/>
      <dgm:spPr/>
    </dgm:pt>
    <dgm:pt modelId="{51CFAE2F-9335-4C38-9933-7E18A009D78C}" type="pres">
      <dgm:prSet presAssocID="{18174BB5-A24C-4F4B-ABD3-6F48ADB193A1}" presName="linNode" presStyleCnt="0"/>
      <dgm:spPr/>
    </dgm:pt>
    <dgm:pt modelId="{280CB4A5-4763-424D-AB9A-8774F8A636B1}" type="pres">
      <dgm:prSet presAssocID="{18174BB5-A24C-4F4B-ABD3-6F48ADB193A1}" presName="parent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4A181F-AFAC-4E3D-AB98-6F3619FBCB8C}" type="pres">
      <dgm:prSet presAssocID="{18174BB5-A24C-4F4B-ABD3-6F48ADB193A1}" presName="childShp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5237DC7-B7B5-4CDE-A3F5-2CCB11C7D4D4}" type="pres">
      <dgm:prSet presAssocID="{187546AE-2A5F-4B75-8450-A059B743EDDB}" presName="spacing" presStyleCnt="0"/>
      <dgm:spPr/>
    </dgm:pt>
    <dgm:pt modelId="{66DB6DCA-3EFB-43EA-9D2F-0055CC5D02A1}" type="pres">
      <dgm:prSet presAssocID="{E610DC1D-FBC0-4CFF-B315-0519BAB0E08B}" presName="linNode" presStyleCnt="0"/>
      <dgm:spPr/>
    </dgm:pt>
    <dgm:pt modelId="{1891B51D-BC4C-49E1-819C-CA46D4EB667B}" type="pres">
      <dgm:prSet presAssocID="{E610DC1D-FBC0-4CFF-B315-0519BAB0E08B}" presName="parent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749FB6-2444-4111-BCAE-29A76AEE62D3}" type="pres">
      <dgm:prSet presAssocID="{E610DC1D-FBC0-4CFF-B315-0519BAB0E08B}" presName="childShp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83C8C72-C039-43BD-ADFD-99D88149BE18}" type="pres">
      <dgm:prSet presAssocID="{28C74313-DFDC-43EB-8E5A-CE947C5F7F10}" presName="spacing" presStyleCnt="0"/>
      <dgm:spPr/>
    </dgm:pt>
    <dgm:pt modelId="{457652F1-426C-4207-BDE0-2C155CA20EEE}" type="pres">
      <dgm:prSet presAssocID="{678F2BA9-758C-448B-A169-365E8174D2A1}" presName="linNode" presStyleCnt="0"/>
      <dgm:spPr/>
    </dgm:pt>
    <dgm:pt modelId="{1D06CBEF-1F02-45E4-B6FD-6A9580A4BF59}" type="pres">
      <dgm:prSet presAssocID="{678F2BA9-758C-448B-A169-365E8174D2A1}" presName="parent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EED756-378D-4592-BA77-A7007D21DBEF}" type="pres">
      <dgm:prSet presAssocID="{678F2BA9-758C-448B-A169-365E8174D2A1}" presName="childShp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3300C14-3BDC-452B-A976-5C7EE4940819}" srcId="{8640A4F0-7756-464B-BDD4-85868FF1047B}" destId="{678F2BA9-758C-448B-A169-365E8174D2A1}" srcOrd="5" destOrd="0" parTransId="{D933FBF0-5144-4B71-876A-FE65FA8641FA}" sibTransId="{3BD096DB-0F87-42BC-B873-734420C7A704}"/>
    <dgm:cxn modelId="{B9CA7634-89BC-4169-B76C-0570DE2A14C9}" type="presOf" srcId="{ACD635D5-7475-406C-9F2E-6288FFCA7218}" destId="{CD5ECDA7-957D-4B88-A908-22FE4C18C424}" srcOrd="0" destOrd="0" presId="urn:microsoft.com/office/officeart/2005/8/layout/vList6"/>
    <dgm:cxn modelId="{C2F0FB34-3A12-4CF7-8347-5A8985AFC163}" srcId="{8640A4F0-7756-464B-BDD4-85868FF1047B}" destId="{E610DC1D-FBC0-4CFF-B315-0519BAB0E08B}" srcOrd="4" destOrd="0" parTransId="{98AE72E2-4956-4E11-861B-7A2A070EF7D8}" sibTransId="{28C74313-DFDC-43EB-8E5A-CE947C5F7F10}"/>
    <dgm:cxn modelId="{0C58CED8-CF1D-47FF-9CAE-7C3CA6D1B2CE}" type="presOf" srcId="{BCE9DC42-9C53-4092-9452-2F8ABF5DBD98}" destId="{5DB08FE1-69FF-40C9-A4AA-06F119013670}" srcOrd="0" destOrd="0" presId="urn:microsoft.com/office/officeart/2005/8/layout/vList6"/>
    <dgm:cxn modelId="{75ED8787-F5AF-4643-A471-30147D0DE5BE}" type="presOf" srcId="{8640A4F0-7756-464B-BDD4-85868FF1047B}" destId="{A648D036-C9B8-4023-985D-395A6CEAE41C}" srcOrd="0" destOrd="0" presId="urn:microsoft.com/office/officeart/2005/8/layout/vList6"/>
    <dgm:cxn modelId="{F3D24DC6-8E44-4069-B910-4F71DDFF5E39}" type="presOf" srcId="{5D583B63-DF47-4E02-BE48-356F76D37B19}" destId="{FC7DADDF-1D2E-4F70-9932-11F477622123}" srcOrd="0" destOrd="0" presId="urn:microsoft.com/office/officeart/2005/8/layout/vList6"/>
    <dgm:cxn modelId="{1FBC0A7D-A67F-473B-A416-6B7ED187A2AA}" type="presOf" srcId="{E610DC1D-FBC0-4CFF-B315-0519BAB0E08B}" destId="{1891B51D-BC4C-49E1-819C-CA46D4EB667B}" srcOrd="0" destOrd="0" presId="urn:microsoft.com/office/officeart/2005/8/layout/vList6"/>
    <dgm:cxn modelId="{62C4A898-B2B7-4FB9-9054-29BE092795C3}" type="presOf" srcId="{678F2BA9-758C-448B-A169-365E8174D2A1}" destId="{1D06CBEF-1F02-45E4-B6FD-6A9580A4BF59}" srcOrd="0" destOrd="0" presId="urn:microsoft.com/office/officeart/2005/8/layout/vList6"/>
    <dgm:cxn modelId="{18C5DFB4-83AC-4D30-B38D-F7F08B9EE098}" srcId="{ACD635D5-7475-406C-9F2E-6288FFCA7218}" destId="{5D583B63-DF47-4E02-BE48-356F76D37B19}" srcOrd="0" destOrd="0" parTransId="{B0397368-1393-4C64-8D37-40E1803686C0}" sibTransId="{67C6D105-BA33-4C50-830C-6BD2E783267F}"/>
    <dgm:cxn modelId="{D5242649-F96B-4E30-B0DD-30C0A43A38B6}" srcId="{A6249DB7-F822-4951-A850-5F3E5D77EE69}" destId="{35A3C908-07D1-4FCE-978B-4661D1CC18CF}" srcOrd="0" destOrd="0" parTransId="{FB791630-8053-45E2-8D22-77CE65049196}" sibTransId="{4B215A92-1498-4AA9-8F2E-8CDFAA0122A2}"/>
    <dgm:cxn modelId="{02A25073-ED53-4A95-8F87-36171A40A834}" srcId="{8640A4F0-7756-464B-BDD4-85868FF1047B}" destId="{9C98366B-735C-4B49-9F66-F21245199E30}" srcOrd="1" destOrd="0" parTransId="{00B404E3-B725-48FF-9E92-8CE7AA2FB8F0}" sibTransId="{D90F4068-D6E2-48F2-83C0-682D5740FAE8}"/>
    <dgm:cxn modelId="{52A54CD4-48F6-43CF-8FF8-7F7EC1DBFB24}" srcId="{678F2BA9-758C-448B-A169-365E8174D2A1}" destId="{ECBC7FAF-DDF4-4D1E-BBB3-D878447E77FB}" srcOrd="0" destOrd="0" parTransId="{FEEA31FD-500F-4526-B40A-D96B80A6C121}" sibTransId="{4C1CE132-8292-4BC7-A15E-F2CD9EACE6C0}"/>
    <dgm:cxn modelId="{780B6F4A-9F37-4DB4-8E01-657E04146631}" type="presOf" srcId="{18174BB5-A24C-4F4B-ABD3-6F48ADB193A1}" destId="{280CB4A5-4763-424D-AB9A-8774F8A636B1}" srcOrd="0" destOrd="0" presId="urn:microsoft.com/office/officeart/2005/8/layout/vList6"/>
    <dgm:cxn modelId="{CCB94364-3778-4739-84E8-F93419E560C7}" srcId="{18174BB5-A24C-4F4B-ABD3-6F48ADB193A1}" destId="{35BA045D-5ED6-40F4-8E5C-1E2EC08EC1D0}" srcOrd="0" destOrd="0" parTransId="{3C56ADFC-CF9B-43B1-A653-728B32FA0C5B}" sibTransId="{B0C3DFD9-BF4A-46C9-AFCD-D2EC180807EB}"/>
    <dgm:cxn modelId="{97B45111-5609-442A-9B39-8BA2F74D6C49}" srcId="{E610DC1D-FBC0-4CFF-B315-0519BAB0E08B}" destId="{C0870FEA-34AE-4F9A-8750-C70DC249FAA4}" srcOrd="0" destOrd="0" parTransId="{5C9DC37D-4B6B-41BC-AA99-5507FA262F70}" sibTransId="{D64650CB-B37A-4E3A-A4B0-FDA62046C035}"/>
    <dgm:cxn modelId="{07B1888E-49CE-40A9-8B3E-BB80FC746D1D}" type="presOf" srcId="{C0870FEA-34AE-4F9A-8750-C70DC249FAA4}" destId="{9E749FB6-2444-4111-BCAE-29A76AEE62D3}" srcOrd="0" destOrd="0" presId="urn:microsoft.com/office/officeart/2005/8/layout/vList6"/>
    <dgm:cxn modelId="{E7B1202F-F4EE-4B32-A612-661B4A99E3DF}" type="presOf" srcId="{35A3C908-07D1-4FCE-978B-4661D1CC18CF}" destId="{4A4B7F30-1CDB-42BC-AAD2-39606F962BBA}" srcOrd="0" destOrd="0" presId="urn:microsoft.com/office/officeart/2005/8/layout/vList6"/>
    <dgm:cxn modelId="{D1697D20-C75E-4A6A-A745-0CB2A7AF6616}" type="presOf" srcId="{9C98366B-735C-4B49-9F66-F21245199E30}" destId="{DF69C4B2-406D-4249-8A7C-E7AAD8E7F379}" srcOrd="0" destOrd="0" presId="urn:microsoft.com/office/officeart/2005/8/layout/vList6"/>
    <dgm:cxn modelId="{F42B1907-740C-4223-8F34-424F588942EF}" type="presOf" srcId="{A6249DB7-F822-4951-A850-5F3E5D77EE69}" destId="{F173C6A9-044E-40EE-BA59-936851BCD397}" srcOrd="0" destOrd="0" presId="urn:microsoft.com/office/officeart/2005/8/layout/vList6"/>
    <dgm:cxn modelId="{6D1951FC-1E6B-4A73-8264-450157646F02}" type="presOf" srcId="{ECBC7FAF-DDF4-4D1E-BBB3-D878447E77FB}" destId="{3AEED756-378D-4592-BA77-A7007D21DBEF}" srcOrd="0" destOrd="0" presId="urn:microsoft.com/office/officeart/2005/8/layout/vList6"/>
    <dgm:cxn modelId="{570BF103-90F5-40FE-8B39-32413FBDE5C2}" srcId="{9C98366B-735C-4B49-9F66-F21245199E30}" destId="{BCE9DC42-9C53-4092-9452-2F8ABF5DBD98}" srcOrd="0" destOrd="0" parTransId="{2AF29FFE-56C3-45C0-A4DC-02B9891945A7}" sibTransId="{120707D0-0210-43B4-AC56-842FD7515969}"/>
    <dgm:cxn modelId="{141D2F96-C04F-4F2C-B831-04BE71016855}" type="presOf" srcId="{35BA045D-5ED6-40F4-8E5C-1E2EC08EC1D0}" destId="{D34A181F-AFAC-4E3D-AB98-6F3619FBCB8C}" srcOrd="0" destOrd="0" presId="urn:microsoft.com/office/officeart/2005/8/layout/vList6"/>
    <dgm:cxn modelId="{73ADE9A9-ABD3-4DCC-9D8D-2529467F1C84}" srcId="{8640A4F0-7756-464B-BDD4-85868FF1047B}" destId="{ACD635D5-7475-406C-9F2E-6288FFCA7218}" srcOrd="2" destOrd="0" parTransId="{8DEC879D-29DB-457B-9C73-0BE9EDF4561A}" sibTransId="{4B2BBF40-4913-4367-8137-C47C84BBDE52}"/>
    <dgm:cxn modelId="{BBDF285F-FE6E-4F5C-9D35-F89DF675DEA8}" srcId="{8640A4F0-7756-464B-BDD4-85868FF1047B}" destId="{18174BB5-A24C-4F4B-ABD3-6F48ADB193A1}" srcOrd="3" destOrd="0" parTransId="{5F6BCFF3-EF6E-425E-BD70-8A73573645CE}" sibTransId="{187546AE-2A5F-4B75-8450-A059B743EDDB}"/>
    <dgm:cxn modelId="{977EA721-C70B-4F1B-8127-C9891248160B}" srcId="{8640A4F0-7756-464B-BDD4-85868FF1047B}" destId="{A6249DB7-F822-4951-A850-5F3E5D77EE69}" srcOrd="0" destOrd="0" parTransId="{7D969E22-30F2-4CB7-A32E-19297139C92D}" sibTransId="{18B78BEF-580A-4BDB-8CCD-B21C8899125A}"/>
    <dgm:cxn modelId="{0ECB4322-1D05-4292-AF2A-A66B61F5B52D}" type="presParOf" srcId="{A648D036-C9B8-4023-985D-395A6CEAE41C}" destId="{FA030413-765B-4987-8ABD-DDCEB9275C7F}" srcOrd="0" destOrd="0" presId="urn:microsoft.com/office/officeart/2005/8/layout/vList6"/>
    <dgm:cxn modelId="{E5C97DD2-9CD2-4961-88A3-2170B23E6ADA}" type="presParOf" srcId="{FA030413-765B-4987-8ABD-DDCEB9275C7F}" destId="{F173C6A9-044E-40EE-BA59-936851BCD397}" srcOrd="0" destOrd="0" presId="urn:microsoft.com/office/officeart/2005/8/layout/vList6"/>
    <dgm:cxn modelId="{FBC0EB1A-99E3-45FF-96B0-C49C8EEA1180}" type="presParOf" srcId="{FA030413-765B-4987-8ABD-DDCEB9275C7F}" destId="{4A4B7F30-1CDB-42BC-AAD2-39606F962BBA}" srcOrd="1" destOrd="0" presId="urn:microsoft.com/office/officeart/2005/8/layout/vList6"/>
    <dgm:cxn modelId="{547A2B8E-AB44-4F35-B4E1-0F52BF270E82}" type="presParOf" srcId="{A648D036-C9B8-4023-985D-395A6CEAE41C}" destId="{AC2104B8-8EFF-431C-B42F-70DA25EC1D98}" srcOrd="1" destOrd="0" presId="urn:microsoft.com/office/officeart/2005/8/layout/vList6"/>
    <dgm:cxn modelId="{69C4AF0E-3E30-4986-A45D-BD1CE5D8C378}" type="presParOf" srcId="{A648D036-C9B8-4023-985D-395A6CEAE41C}" destId="{F5CC0371-BC7C-4783-A37E-D26C57FF791D}" srcOrd="2" destOrd="0" presId="urn:microsoft.com/office/officeart/2005/8/layout/vList6"/>
    <dgm:cxn modelId="{54478AD3-FF66-4AB9-8EA7-27F4AAFAEBFB}" type="presParOf" srcId="{F5CC0371-BC7C-4783-A37E-D26C57FF791D}" destId="{DF69C4B2-406D-4249-8A7C-E7AAD8E7F379}" srcOrd="0" destOrd="0" presId="urn:microsoft.com/office/officeart/2005/8/layout/vList6"/>
    <dgm:cxn modelId="{C7C82188-0910-4235-99DC-503CC6B07C3D}" type="presParOf" srcId="{F5CC0371-BC7C-4783-A37E-D26C57FF791D}" destId="{5DB08FE1-69FF-40C9-A4AA-06F119013670}" srcOrd="1" destOrd="0" presId="urn:microsoft.com/office/officeart/2005/8/layout/vList6"/>
    <dgm:cxn modelId="{7B0E52B5-7D38-4512-B4E6-F8C48A94B0DF}" type="presParOf" srcId="{A648D036-C9B8-4023-985D-395A6CEAE41C}" destId="{B69F72B3-3A7B-41D6-86DC-DAE697349A57}" srcOrd="3" destOrd="0" presId="urn:microsoft.com/office/officeart/2005/8/layout/vList6"/>
    <dgm:cxn modelId="{931776EA-3C3E-40C7-8F41-30C0823C0520}" type="presParOf" srcId="{A648D036-C9B8-4023-985D-395A6CEAE41C}" destId="{48D00B3A-FFF1-4656-8278-4B5C7C3C7F66}" srcOrd="4" destOrd="0" presId="urn:microsoft.com/office/officeart/2005/8/layout/vList6"/>
    <dgm:cxn modelId="{FD4B7DE0-DF4A-4C64-908C-E3D55E4C0C61}" type="presParOf" srcId="{48D00B3A-FFF1-4656-8278-4B5C7C3C7F66}" destId="{CD5ECDA7-957D-4B88-A908-22FE4C18C424}" srcOrd="0" destOrd="0" presId="urn:microsoft.com/office/officeart/2005/8/layout/vList6"/>
    <dgm:cxn modelId="{C135DC6C-F773-4250-AF4E-BA749095DCCD}" type="presParOf" srcId="{48D00B3A-FFF1-4656-8278-4B5C7C3C7F66}" destId="{FC7DADDF-1D2E-4F70-9932-11F477622123}" srcOrd="1" destOrd="0" presId="urn:microsoft.com/office/officeart/2005/8/layout/vList6"/>
    <dgm:cxn modelId="{2668CAE1-8029-4AFA-A860-4430FB5AD413}" type="presParOf" srcId="{A648D036-C9B8-4023-985D-395A6CEAE41C}" destId="{4332EDFE-6E98-41CF-ACA3-A08BE2B3D5BC}" srcOrd="5" destOrd="0" presId="urn:microsoft.com/office/officeart/2005/8/layout/vList6"/>
    <dgm:cxn modelId="{46005EFF-B82D-4F93-A826-05D5F94EFAC1}" type="presParOf" srcId="{A648D036-C9B8-4023-985D-395A6CEAE41C}" destId="{51CFAE2F-9335-4C38-9933-7E18A009D78C}" srcOrd="6" destOrd="0" presId="urn:microsoft.com/office/officeart/2005/8/layout/vList6"/>
    <dgm:cxn modelId="{49E06F06-A115-4BD2-9B98-DF769AB19A8C}" type="presParOf" srcId="{51CFAE2F-9335-4C38-9933-7E18A009D78C}" destId="{280CB4A5-4763-424D-AB9A-8774F8A636B1}" srcOrd="0" destOrd="0" presId="urn:microsoft.com/office/officeart/2005/8/layout/vList6"/>
    <dgm:cxn modelId="{6FBE35AD-B6CB-47BC-B74B-953217FC3A4D}" type="presParOf" srcId="{51CFAE2F-9335-4C38-9933-7E18A009D78C}" destId="{D34A181F-AFAC-4E3D-AB98-6F3619FBCB8C}" srcOrd="1" destOrd="0" presId="urn:microsoft.com/office/officeart/2005/8/layout/vList6"/>
    <dgm:cxn modelId="{515DBE80-5CE9-4714-BAE5-89703E7D6E0D}" type="presParOf" srcId="{A648D036-C9B8-4023-985D-395A6CEAE41C}" destId="{85237DC7-B7B5-4CDE-A3F5-2CCB11C7D4D4}" srcOrd="7" destOrd="0" presId="urn:microsoft.com/office/officeart/2005/8/layout/vList6"/>
    <dgm:cxn modelId="{CEB54B89-03F6-4047-8C81-772F2A4DA840}" type="presParOf" srcId="{A648D036-C9B8-4023-985D-395A6CEAE41C}" destId="{66DB6DCA-3EFB-43EA-9D2F-0055CC5D02A1}" srcOrd="8" destOrd="0" presId="urn:microsoft.com/office/officeart/2005/8/layout/vList6"/>
    <dgm:cxn modelId="{A1C169B4-5F16-468F-B257-64F22CD2386F}" type="presParOf" srcId="{66DB6DCA-3EFB-43EA-9D2F-0055CC5D02A1}" destId="{1891B51D-BC4C-49E1-819C-CA46D4EB667B}" srcOrd="0" destOrd="0" presId="urn:microsoft.com/office/officeart/2005/8/layout/vList6"/>
    <dgm:cxn modelId="{E64CA023-A7FB-40C3-AD71-B4B64D5E0BEA}" type="presParOf" srcId="{66DB6DCA-3EFB-43EA-9D2F-0055CC5D02A1}" destId="{9E749FB6-2444-4111-BCAE-29A76AEE62D3}" srcOrd="1" destOrd="0" presId="urn:microsoft.com/office/officeart/2005/8/layout/vList6"/>
    <dgm:cxn modelId="{CFEF4E1A-B248-4DD0-BBAA-7FAE611C1C59}" type="presParOf" srcId="{A648D036-C9B8-4023-985D-395A6CEAE41C}" destId="{483C8C72-C039-43BD-ADFD-99D88149BE18}" srcOrd="9" destOrd="0" presId="urn:microsoft.com/office/officeart/2005/8/layout/vList6"/>
    <dgm:cxn modelId="{5A48A271-3E8F-45C0-B664-582E1CCF3A60}" type="presParOf" srcId="{A648D036-C9B8-4023-985D-395A6CEAE41C}" destId="{457652F1-426C-4207-BDE0-2C155CA20EEE}" srcOrd="10" destOrd="0" presId="urn:microsoft.com/office/officeart/2005/8/layout/vList6"/>
    <dgm:cxn modelId="{41AC2825-5508-4363-8C0B-B7F952F185F2}" type="presParOf" srcId="{457652F1-426C-4207-BDE0-2C155CA20EEE}" destId="{1D06CBEF-1F02-45E4-B6FD-6A9580A4BF59}" srcOrd="0" destOrd="0" presId="urn:microsoft.com/office/officeart/2005/8/layout/vList6"/>
    <dgm:cxn modelId="{1A20BD90-76E8-4B4C-B5AF-142619BEB5AE}" type="presParOf" srcId="{457652F1-426C-4207-BDE0-2C155CA20EEE}" destId="{3AEED756-378D-4592-BA77-A7007D21DBE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40A4F0-7756-464B-BDD4-85868FF1047B}" type="doc">
      <dgm:prSet loTypeId="urn:microsoft.com/office/officeart/2005/8/layout/vList6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pt-BR"/>
        </a:p>
      </dgm:t>
    </dgm:pt>
    <dgm:pt modelId="{18174BB5-A24C-4F4B-ABD3-6F48ADB193A1}">
      <dgm:prSet phldrT="[Texto]"/>
      <dgm:spPr/>
      <dgm:t>
        <a:bodyPr/>
        <a:lstStyle/>
        <a:p>
          <a:r>
            <a:rPr lang="pt-BR" dirty="0" smtClean="0"/>
            <a:t>Manutenção da Fibra</a:t>
          </a:r>
          <a:endParaRPr lang="pt-BR" dirty="0"/>
        </a:p>
      </dgm:t>
    </dgm:pt>
    <dgm:pt modelId="{5F6BCFF3-EF6E-425E-BD70-8A73573645CE}" type="parTrans" cxnId="{BBDF285F-FE6E-4F5C-9D35-F89DF675DEA8}">
      <dgm:prSet/>
      <dgm:spPr/>
      <dgm:t>
        <a:bodyPr/>
        <a:lstStyle/>
        <a:p>
          <a:endParaRPr lang="pt-BR"/>
        </a:p>
      </dgm:t>
    </dgm:pt>
    <dgm:pt modelId="{187546AE-2A5F-4B75-8450-A059B743EDDB}" type="sibTrans" cxnId="{BBDF285F-FE6E-4F5C-9D35-F89DF675DEA8}">
      <dgm:prSet/>
      <dgm:spPr/>
      <dgm:t>
        <a:bodyPr/>
        <a:lstStyle/>
        <a:p>
          <a:endParaRPr lang="pt-BR"/>
        </a:p>
      </dgm:t>
    </dgm:pt>
    <dgm:pt modelId="{E610DC1D-FBC0-4CFF-B315-0519BAB0E08B}">
      <dgm:prSet phldrT="[Texto]"/>
      <dgm:spPr/>
      <dgm:t>
        <a:bodyPr/>
        <a:lstStyle/>
        <a:p>
          <a:r>
            <a:rPr lang="pt-BR" dirty="0" smtClean="0"/>
            <a:t>Manutenção dos Equipamentos</a:t>
          </a:r>
          <a:endParaRPr lang="pt-BR" dirty="0"/>
        </a:p>
      </dgm:t>
    </dgm:pt>
    <dgm:pt modelId="{98AE72E2-4956-4E11-861B-7A2A070EF7D8}" type="parTrans" cxnId="{C2F0FB34-3A12-4CF7-8347-5A8985AFC163}">
      <dgm:prSet/>
      <dgm:spPr/>
      <dgm:t>
        <a:bodyPr/>
        <a:lstStyle/>
        <a:p>
          <a:endParaRPr lang="pt-BR"/>
        </a:p>
      </dgm:t>
    </dgm:pt>
    <dgm:pt modelId="{28C74313-DFDC-43EB-8E5A-CE947C5F7F10}" type="sibTrans" cxnId="{C2F0FB34-3A12-4CF7-8347-5A8985AFC163}">
      <dgm:prSet/>
      <dgm:spPr/>
      <dgm:t>
        <a:bodyPr/>
        <a:lstStyle/>
        <a:p>
          <a:endParaRPr lang="pt-BR"/>
        </a:p>
      </dgm:t>
    </dgm:pt>
    <dgm:pt modelId="{ACD635D5-7475-406C-9F2E-6288FFCA7218}">
      <dgm:prSet phldrT="[Texto]"/>
      <dgm:spPr/>
      <dgm:t>
        <a:bodyPr/>
        <a:lstStyle/>
        <a:p>
          <a:r>
            <a:rPr lang="pt-BR" dirty="0" smtClean="0"/>
            <a:t>NOC</a:t>
          </a:r>
          <a:endParaRPr lang="pt-BR" dirty="0"/>
        </a:p>
      </dgm:t>
    </dgm:pt>
    <dgm:pt modelId="{8DEC879D-29DB-457B-9C73-0BE9EDF4561A}" type="parTrans" cxnId="{73ADE9A9-ABD3-4DCC-9D8D-2529467F1C84}">
      <dgm:prSet/>
      <dgm:spPr/>
    </dgm:pt>
    <dgm:pt modelId="{4B2BBF40-4913-4367-8137-C47C84BBDE52}" type="sibTrans" cxnId="{73ADE9A9-ABD3-4DCC-9D8D-2529467F1C84}">
      <dgm:prSet/>
      <dgm:spPr/>
    </dgm:pt>
    <dgm:pt modelId="{678F2BA9-758C-448B-A169-365E8174D2A1}">
      <dgm:prSet phldrT="[Texto]"/>
      <dgm:spPr/>
      <dgm:t>
        <a:bodyPr/>
        <a:lstStyle/>
        <a:p>
          <a:r>
            <a:rPr lang="pt-BR" dirty="0" smtClean="0"/>
            <a:t>Infraestrutura de passagem</a:t>
          </a:r>
          <a:endParaRPr lang="pt-BR" dirty="0"/>
        </a:p>
      </dgm:t>
    </dgm:pt>
    <dgm:pt modelId="{D933FBF0-5144-4B71-876A-FE65FA8641FA}" type="parTrans" cxnId="{D3300C14-3BDC-452B-A976-5C7EE4940819}">
      <dgm:prSet/>
      <dgm:spPr/>
    </dgm:pt>
    <dgm:pt modelId="{3BD096DB-0F87-42BC-B873-734420C7A704}" type="sibTrans" cxnId="{D3300C14-3BDC-452B-A976-5C7EE4940819}">
      <dgm:prSet/>
      <dgm:spPr/>
    </dgm:pt>
    <dgm:pt modelId="{A6249DB7-F822-4951-A850-5F3E5D77EE69}">
      <dgm:prSet phldrT="[Texto]"/>
      <dgm:spPr/>
      <dgm:t>
        <a:bodyPr/>
        <a:lstStyle/>
        <a:p>
          <a:r>
            <a:rPr lang="pt-BR" dirty="0" smtClean="0"/>
            <a:t>Gestão</a:t>
          </a:r>
          <a:endParaRPr lang="pt-BR" dirty="0"/>
        </a:p>
      </dgm:t>
    </dgm:pt>
    <dgm:pt modelId="{7D969E22-30F2-4CB7-A32E-19297139C92D}" type="parTrans" cxnId="{977EA721-C70B-4F1B-8127-C9891248160B}">
      <dgm:prSet/>
      <dgm:spPr/>
    </dgm:pt>
    <dgm:pt modelId="{18B78BEF-580A-4BDB-8CCD-B21C8899125A}" type="sibTrans" cxnId="{977EA721-C70B-4F1B-8127-C9891248160B}">
      <dgm:prSet/>
      <dgm:spPr/>
    </dgm:pt>
    <dgm:pt modelId="{B56258BF-A172-43D6-A969-89FE90657763}">
      <dgm:prSet phldrT="[Texto]"/>
      <dgm:spPr/>
      <dgm:t>
        <a:bodyPr/>
        <a:lstStyle/>
        <a:p>
          <a:r>
            <a:rPr lang="pt-BR" dirty="0" smtClean="0"/>
            <a:t>Administrativa</a:t>
          </a:r>
          <a:endParaRPr lang="pt-BR" dirty="0"/>
        </a:p>
      </dgm:t>
    </dgm:pt>
    <dgm:pt modelId="{B3C00D22-2288-400F-9F6C-7CCC30C522CA}" type="parTrans" cxnId="{7CEB3E22-4182-41E8-B8C1-188B2525D770}">
      <dgm:prSet/>
      <dgm:spPr/>
    </dgm:pt>
    <dgm:pt modelId="{29CD202E-CFB6-4D67-9529-C849B11B6EFD}" type="sibTrans" cxnId="{7CEB3E22-4182-41E8-B8C1-188B2525D770}">
      <dgm:prSet/>
      <dgm:spPr/>
    </dgm:pt>
    <dgm:pt modelId="{42B5BF91-90BC-4E9C-BF16-8112BC22E4FB}">
      <dgm:prSet phldrT="[Texto]"/>
      <dgm:spPr/>
      <dgm:t>
        <a:bodyPr/>
        <a:lstStyle/>
        <a:p>
          <a:r>
            <a:rPr lang="pt-BR" dirty="0" smtClean="0"/>
            <a:t>Financeira</a:t>
          </a:r>
          <a:endParaRPr lang="pt-BR" dirty="0"/>
        </a:p>
      </dgm:t>
    </dgm:pt>
    <dgm:pt modelId="{C94D7C83-74C3-4215-8028-4523567F94AB}" type="parTrans" cxnId="{961E58B8-CBA0-4FAB-90EE-C0CEC56D8724}">
      <dgm:prSet/>
      <dgm:spPr/>
    </dgm:pt>
    <dgm:pt modelId="{CB6B723A-D356-4015-B192-D1B6BF3C4947}" type="sibTrans" cxnId="{961E58B8-CBA0-4FAB-90EE-C0CEC56D8724}">
      <dgm:prSet/>
      <dgm:spPr/>
    </dgm:pt>
    <dgm:pt modelId="{D002D4ED-BE05-4F80-855E-B968B4E80456}">
      <dgm:prSet phldrT="[Texto]"/>
      <dgm:spPr/>
      <dgm:t>
        <a:bodyPr/>
        <a:lstStyle/>
        <a:p>
          <a:r>
            <a:rPr lang="pt-BR" dirty="0" smtClean="0"/>
            <a:t>Engenharia</a:t>
          </a:r>
          <a:endParaRPr lang="pt-BR" dirty="0"/>
        </a:p>
      </dgm:t>
    </dgm:pt>
    <dgm:pt modelId="{21A3C154-9557-4F90-BCED-72428B5C1562}" type="parTrans" cxnId="{11744DC3-1644-4095-9DD9-F357ECD8CAAB}">
      <dgm:prSet/>
      <dgm:spPr/>
    </dgm:pt>
    <dgm:pt modelId="{32922B94-2356-430C-A71A-BD4DA32402C6}" type="sibTrans" cxnId="{11744DC3-1644-4095-9DD9-F357ECD8CAAB}">
      <dgm:prSet/>
      <dgm:spPr/>
    </dgm:pt>
    <dgm:pt modelId="{B90891ED-AEEB-4DDB-AF54-03EC002BE69D}">
      <dgm:prSet phldrT="[Texto]"/>
      <dgm:spPr/>
      <dgm:t>
        <a:bodyPr/>
        <a:lstStyle/>
        <a:p>
          <a:r>
            <a:rPr lang="pt-BR" dirty="0" smtClean="0"/>
            <a:t>Gestão de contrato</a:t>
          </a:r>
          <a:endParaRPr lang="pt-BR" dirty="0"/>
        </a:p>
      </dgm:t>
    </dgm:pt>
    <dgm:pt modelId="{420DDEA6-3E5D-469C-A06F-460A575AEA68}" type="parTrans" cxnId="{F004C040-5157-4CCD-9EB4-C71A48EF318B}">
      <dgm:prSet/>
      <dgm:spPr/>
    </dgm:pt>
    <dgm:pt modelId="{67465D4A-2DD9-4D0A-968E-0E56E8B99324}" type="sibTrans" cxnId="{F004C040-5157-4CCD-9EB4-C71A48EF318B}">
      <dgm:prSet/>
      <dgm:spPr/>
    </dgm:pt>
    <dgm:pt modelId="{96EB5D2D-DC50-4809-9AC2-5C984878EA21}">
      <dgm:prSet phldrT="[Texto]"/>
      <dgm:spPr/>
      <dgm:t>
        <a:bodyPr/>
        <a:lstStyle/>
        <a:p>
          <a:r>
            <a:rPr lang="pt-BR" dirty="0" smtClean="0"/>
            <a:t>Terceirização</a:t>
          </a:r>
          <a:endParaRPr lang="pt-BR" dirty="0"/>
        </a:p>
      </dgm:t>
    </dgm:pt>
    <dgm:pt modelId="{5B5D5F96-9765-411C-B947-A739497ECC93}" type="parTrans" cxnId="{E2A40C2D-2CEE-49A6-A75B-8B4782A4D229}">
      <dgm:prSet/>
      <dgm:spPr/>
    </dgm:pt>
    <dgm:pt modelId="{62C1A5DA-A8FD-4955-AFB4-ED8A1D3441E5}" type="sibTrans" cxnId="{E2A40C2D-2CEE-49A6-A75B-8B4782A4D229}">
      <dgm:prSet/>
      <dgm:spPr/>
    </dgm:pt>
    <dgm:pt modelId="{042266A6-4C1A-41F0-9175-FA2A3E3B38A9}">
      <dgm:prSet phldrT="[Texto]"/>
      <dgm:spPr/>
      <dgm:t>
        <a:bodyPr/>
        <a:lstStyle/>
        <a:p>
          <a:r>
            <a:rPr lang="pt-BR" dirty="0" smtClean="0"/>
            <a:t>Gestão de contratos</a:t>
          </a:r>
          <a:endParaRPr lang="pt-BR" dirty="0"/>
        </a:p>
      </dgm:t>
    </dgm:pt>
    <dgm:pt modelId="{5275464C-E34F-4D76-BEB5-57AB8700DB74}" type="parTrans" cxnId="{A51E3074-7201-4A64-A9F1-6298CE03D1FE}">
      <dgm:prSet/>
      <dgm:spPr/>
    </dgm:pt>
    <dgm:pt modelId="{7787888A-D27D-4901-ABE7-2B1FC37A5748}" type="sibTrans" cxnId="{A51E3074-7201-4A64-A9F1-6298CE03D1FE}">
      <dgm:prSet/>
      <dgm:spPr/>
    </dgm:pt>
    <dgm:pt modelId="{DAC91445-7EFB-466B-B4F1-1C10EEDB2B61}">
      <dgm:prSet phldrT="[Texto]"/>
      <dgm:spPr/>
      <dgm:t>
        <a:bodyPr/>
        <a:lstStyle/>
        <a:p>
          <a:r>
            <a:rPr lang="pt-BR" dirty="0" smtClean="0"/>
            <a:t>Reservas</a:t>
          </a:r>
          <a:endParaRPr lang="pt-BR" dirty="0"/>
        </a:p>
      </dgm:t>
    </dgm:pt>
    <dgm:pt modelId="{425FA7E6-11C7-457D-9584-44BA36E28054}" type="parTrans" cxnId="{8D20800D-AF36-47D5-AD95-AC003859508D}">
      <dgm:prSet/>
      <dgm:spPr/>
    </dgm:pt>
    <dgm:pt modelId="{A7C23C45-D2B7-4A42-A533-28D50213F38A}" type="sibTrans" cxnId="{8D20800D-AF36-47D5-AD95-AC003859508D}">
      <dgm:prSet/>
      <dgm:spPr/>
    </dgm:pt>
    <dgm:pt modelId="{1628CE82-CF73-449E-BD02-D78533986948}">
      <dgm:prSet phldrT="[Texto]"/>
      <dgm:spPr/>
      <dgm:t>
        <a:bodyPr/>
        <a:lstStyle/>
        <a:p>
          <a:r>
            <a:rPr lang="pt-BR" dirty="0" smtClean="0"/>
            <a:t>Alugada</a:t>
          </a:r>
          <a:endParaRPr lang="pt-BR" dirty="0"/>
        </a:p>
      </dgm:t>
    </dgm:pt>
    <dgm:pt modelId="{8A9C310D-BC98-454E-8B74-22F8626F281C}" type="parTrans" cxnId="{E31C12E0-B53E-4ECD-B49F-EBEFC87DF627}">
      <dgm:prSet/>
      <dgm:spPr/>
    </dgm:pt>
    <dgm:pt modelId="{E13F0412-DF89-4861-87EE-4CE7BDB0CD7C}" type="sibTrans" cxnId="{E31C12E0-B53E-4ECD-B49F-EBEFC87DF627}">
      <dgm:prSet/>
      <dgm:spPr/>
    </dgm:pt>
    <dgm:pt modelId="{CE10E95F-F207-4DE9-8E25-934446C94EFE}">
      <dgm:prSet phldrT="[Texto]"/>
      <dgm:spPr/>
      <dgm:t>
        <a:bodyPr/>
        <a:lstStyle/>
        <a:p>
          <a:r>
            <a:rPr lang="pt-BR" dirty="0" smtClean="0"/>
            <a:t>Compartilhada</a:t>
          </a:r>
          <a:endParaRPr lang="pt-BR" dirty="0"/>
        </a:p>
      </dgm:t>
    </dgm:pt>
    <dgm:pt modelId="{986C3115-E2FA-42E2-9C2F-6380F7CCA7E0}" type="parTrans" cxnId="{4A688D07-D402-4135-9D9D-865C4EFEF633}">
      <dgm:prSet/>
      <dgm:spPr/>
    </dgm:pt>
    <dgm:pt modelId="{D6543F3C-EE98-4351-9374-AFE0B5F064E5}" type="sibTrans" cxnId="{4A688D07-D402-4135-9D9D-865C4EFEF633}">
      <dgm:prSet/>
      <dgm:spPr/>
    </dgm:pt>
    <dgm:pt modelId="{DC62FEA2-37CF-4A23-AC82-07D15A968143}">
      <dgm:prSet phldrT="[Texto]"/>
      <dgm:spPr/>
      <dgm:t>
        <a:bodyPr/>
        <a:lstStyle/>
        <a:p>
          <a:r>
            <a:rPr lang="pt-BR" dirty="0" smtClean="0"/>
            <a:t>Liderança</a:t>
          </a:r>
          <a:endParaRPr lang="pt-BR" dirty="0"/>
        </a:p>
      </dgm:t>
    </dgm:pt>
    <dgm:pt modelId="{1511C552-9146-4E01-BB72-794D1203D4F9}" type="parTrans" cxnId="{737E40A2-66EE-4076-97F2-BC84F3FF01E5}">
      <dgm:prSet/>
      <dgm:spPr/>
    </dgm:pt>
    <dgm:pt modelId="{330D9DCD-6115-4F40-B81A-8C649DE459B4}" type="sibTrans" cxnId="{737E40A2-66EE-4076-97F2-BC84F3FF01E5}">
      <dgm:prSet/>
      <dgm:spPr/>
    </dgm:pt>
    <dgm:pt modelId="{E2A9548D-2C1B-4E05-8BEC-82F34728D070}">
      <dgm:prSet phldrT="[Texto]"/>
      <dgm:spPr/>
      <dgm:t>
        <a:bodyPr/>
        <a:lstStyle/>
        <a:p>
          <a:r>
            <a:rPr lang="pt-BR" dirty="0" smtClean="0"/>
            <a:t>Presidência do CG</a:t>
          </a:r>
          <a:endParaRPr lang="pt-BR" dirty="0"/>
        </a:p>
      </dgm:t>
    </dgm:pt>
    <dgm:pt modelId="{A9440AAC-0A54-4347-9627-776DA7C529CE}" type="parTrans" cxnId="{19374A52-7C58-44FA-B8D5-84C21B8418AF}">
      <dgm:prSet/>
      <dgm:spPr/>
    </dgm:pt>
    <dgm:pt modelId="{42104324-BB9C-4E0E-9081-EAA9C942F2D1}" type="sibTrans" cxnId="{19374A52-7C58-44FA-B8D5-84C21B8418AF}">
      <dgm:prSet/>
      <dgm:spPr/>
    </dgm:pt>
    <dgm:pt modelId="{B9DAD84F-3E8E-409C-BE07-5721C67E9F38}">
      <dgm:prSet phldrT="[Texto]"/>
      <dgm:spPr/>
      <dgm:t>
        <a:bodyPr/>
        <a:lstStyle/>
        <a:p>
          <a:r>
            <a:rPr lang="pt-BR" dirty="0" smtClean="0"/>
            <a:t>Operação</a:t>
          </a:r>
          <a:endParaRPr lang="pt-BR" dirty="0"/>
        </a:p>
      </dgm:t>
    </dgm:pt>
    <dgm:pt modelId="{7C8EF8AD-BFB0-4CFA-9E89-D1738261E0C6}" type="parTrans" cxnId="{1286B515-0152-4A5B-9C02-A5862EB57A8E}">
      <dgm:prSet/>
      <dgm:spPr/>
    </dgm:pt>
    <dgm:pt modelId="{A2EC06F8-9A77-48AC-8757-58FBAC788A32}" type="sibTrans" cxnId="{1286B515-0152-4A5B-9C02-A5862EB57A8E}">
      <dgm:prSet/>
      <dgm:spPr/>
    </dgm:pt>
    <dgm:pt modelId="{A648D036-C9B8-4023-985D-395A6CEAE41C}" type="pres">
      <dgm:prSet presAssocID="{8640A4F0-7756-464B-BDD4-85868FF1047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5CA781D1-E08E-4C3C-9E8F-9CB268BFBD0D}" type="pres">
      <dgm:prSet presAssocID="{DC62FEA2-37CF-4A23-AC82-07D15A968143}" presName="linNode" presStyleCnt="0"/>
      <dgm:spPr/>
    </dgm:pt>
    <dgm:pt modelId="{7EF28567-A76C-43DE-AC75-BED180D7D04C}" type="pres">
      <dgm:prSet presAssocID="{DC62FEA2-37CF-4A23-AC82-07D15A968143}" presName="parent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B9828C8-1689-4862-8DD8-4709576385EF}" type="pres">
      <dgm:prSet presAssocID="{DC62FEA2-37CF-4A23-AC82-07D15A968143}" presName="childShp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8DEFB78-CF63-4D7D-8A34-572B4DDD8CE5}" type="pres">
      <dgm:prSet presAssocID="{330D9DCD-6115-4F40-B81A-8C649DE459B4}" presName="spacing" presStyleCnt="0"/>
      <dgm:spPr/>
    </dgm:pt>
    <dgm:pt modelId="{FA030413-765B-4987-8ABD-DDCEB9275C7F}" type="pres">
      <dgm:prSet presAssocID="{A6249DB7-F822-4951-A850-5F3E5D77EE69}" presName="linNode" presStyleCnt="0"/>
      <dgm:spPr/>
    </dgm:pt>
    <dgm:pt modelId="{F173C6A9-044E-40EE-BA59-936851BCD397}" type="pres">
      <dgm:prSet presAssocID="{A6249DB7-F822-4951-A850-5F3E5D77EE69}" presName="parent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4B7F30-1CDB-42BC-AAD2-39606F962BBA}" type="pres">
      <dgm:prSet presAssocID="{A6249DB7-F822-4951-A850-5F3E5D77EE69}" presName="childShp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C2104B8-8EFF-431C-B42F-70DA25EC1D98}" type="pres">
      <dgm:prSet presAssocID="{18B78BEF-580A-4BDB-8CCD-B21C8899125A}" presName="spacing" presStyleCnt="0"/>
      <dgm:spPr/>
    </dgm:pt>
    <dgm:pt modelId="{48D00B3A-FFF1-4656-8278-4B5C7C3C7F66}" type="pres">
      <dgm:prSet presAssocID="{ACD635D5-7475-406C-9F2E-6288FFCA7218}" presName="linNode" presStyleCnt="0"/>
      <dgm:spPr/>
    </dgm:pt>
    <dgm:pt modelId="{CD5ECDA7-957D-4B88-A908-22FE4C18C424}" type="pres">
      <dgm:prSet presAssocID="{ACD635D5-7475-406C-9F2E-6288FFCA7218}" presName="parent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7DADDF-1D2E-4F70-9932-11F477622123}" type="pres">
      <dgm:prSet presAssocID="{ACD635D5-7475-406C-9F2E-6288FFCA7218}" presName="childShp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32EDFE-6E98-41CF-ACA3-A08BE2B3D5BC}" type="pres">
      <dgm:prSet presAssocID="{4B2BBF40-4913-4367-8137-C47C84BBDE52}" presName="spacing" presStyleCnt="0"/>
      <dgm:spPr/>
    </dgm:pt>
    <dgm:pt modelId="{51CFAE2F-9335-4C38-9933-7E18A009D78C}" type="pres">
      <dgm:prSet presAssocID="{18174BB5-A24C-4F4B-ABD3-6F48ADB193A1}" presName="linNode" presStyleCnt="0"/>
      <dgm:spPr/>
    </dgm:pt>
    <dgm:pt modelId="{280CB4A5-4763-424D-AB9A-8774F8A636B1}" type="pres">
      <dgm:prSet presAssocID="{18174BB5-A24C-4F4B-ABD3-6F48ADB193A1}" presName="parent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4A181F-AFAC-4E3D-AB98-6F3619FBCB8C}" type="pres">
      <dgm:prSet presAssocID="{18174BB5-A24C-4F4B-ABD3-6F48ADB193A1}" presName="childShp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5237DC7-B7B5-4CDE-A3F5-2CCB11C7D4D4}" type="pres">
      <dgm:prSet presAssocID="{187546AE-2A5F-4B75-8450-A059B743EDDB}" presName="spacing" presStyleCnt="0"/>
      <dgm:spPr/>
    </dgm:pt>
    <dgm:pt modelId="{66DB6DCA-3EFB-43EA-9D2F-0055CC5D02A1}" type="pres">
      <dgm:prSet presAssocID="{E610DC1D-FBC0-4CFF-B315-0519BAB0E08B}" presName="linNode" presStyleCnt="0"/>
      <dgm:spPr/>
    </dgm:pt>
    <dgm:pt modelId="{1891B51D-BC4C-49E1-819C-CA46D4EB667B}" type="pres">
      <dgm:prSet presAssocID="{E610DC1D-FBC0-4CFF-B315-0519BAB0E08B}" presName="parent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749FB6-2444-4111-BCAE-29A76AEE62D3}" type="pres">
      <dgm:prSet presAssocID="{E610DC1D-FBC0-4CFF-B315-0519BAB0E08B}" presName="childShp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83C8C72-C039-43BD-ADFD-99D88149BE18}" type="pres">
      <dgm:prSet presAssocID="{28C74313-DFDC-43EB-8E5A-CE947C5F7F10}" presName="spacing" presStyleCnt="0"/>
      <dgm:spPr/>
    </dgm:pt>
    <dgm:pt modelId="{457652F1-426C-4207-BDE0-2C155CA20EEE}" type="pres">
      <dgm:prSet presAssocID="{678F2BA9-758C-448B-A169-365E8174D2A1}" presName="linNode" presStyleCnt="0"/>
      <dgm:spPr/>
    </dgm:pt>
    <dgm:pt modelId="{1D06CBEF-1F02-45E4-B6FD-6A9580A4BF59}" type="pres">
      <dgm:prSet presAssocID="{678F2BA9-758C-448B-A169-365E8174D2A1}" presName="parent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EED756-378D-4592-BA77-A7007D21DBEF}" type="pres">
      <dgm:prSet presAssocID="{678F2BA9-758C-448B-A169-365E8174D2A1}" presName="childShp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3300C14-3BDC-452B-A976-5C7EE4940819}" srcId="{8640A4F0-7756-464B-BDD4-85868FF1047B}" destId="{678F2BA9-758C-448B-A169-365E8174D2A1}" srcOrd="5" destOrd="0" parTransId="{D933FBF0-5144-4B71-876A-FE65FA8641FA}" sibTransId="{3BD096DB-0F87-42BC-B873-734420C7A704}"/>
    <dgm:cxn modelId="{974D6C33-C7BF-438E-A80E-B2EB14099ACE}" type="presOf" srcId="{B56258BF-A172-43D6-A969-89FE90657763}" destId="{4A4B7F30-1CDB-42BC-AAD2-39606F962BBA}" srcOrd="0" destOrd="0" presId="urn:microsoft.com/office/officeart/2005/8/layout/vList6"/>
    <dgm:cxn modelId="{F49CFA74-8402-4FA2-8FE3-33B3F3B43416}" type="presOf" srcId="{D002D4ED-BE05-4F80-855E-B968B4E80456}" destId="{FC7DADDF-1D2E-4F70-9932-11F477622123}" srcOrd="0" destOrd="0" presId="urn:microsoft.com/office/officeart/2005/8/layout/vList6"/>
    <dgm:cxn modelId="{C2F0FB34-3A12-4CF7-8347-5A8985AFC163}" srcId="{8640A4F0-7756-464B-BDD4-85868FF1047B}" destId="{E610DC1D-FBC0-4CFF-B315-0519BAB0E08B}" srcOrd="4" destOrd="0" parTransId="{98AE72E2-4956-4E11-861B-7A2A070EF7D8}" sibTransId="{28C74313-DFDC-43EB-8E5A-CE947C5F7F10}"/>
    <dgm:cxn modelId="{968FF101-670D-4DFD-B22F-F40BEC7E65C2}" type="presOf" srcId="{E2A9548D-2C1B-4E05-8BEC-82F34728D070}" destId="{5B9828C8-1689-4862-8DD8-4709576385EF}" srcOrd="0" destOrd="0" presId="urn:microsoft.com/office/officeart/2005/8/layout/vList6"/>
    <dgm:cxn modelId="{19374A52-7C58-44FA-B8D5-84C21B8418AF}" srcId="{DC62FEA2-37CF-4A23-AC82-07D15A968143}" destId="{E2A9548D-2C1B-4E05-8BEC-82F34728D070}" srcOrd="0" destOrd="0" parTransId="{A9440AAC-0A54-4347-9627-776DA7C529CE}" sibTransId="{42104324-BB9C-4E0E-9081-EAA9C942F2D1}"/>
    <dgm:cxn modelId="{17F7455D-FF13-419A-8D36-380EBA7808D9}" type="presOf" srcId="{E610DC1D-FBC0-4CFF-B315-0519BAB0E08B}" destId="{1891B51D-BC4C-49E1-819C-CA46D4EB667B}" srcOrd="0" destOrd="0" presId="urn:microsoft.com/office/officeart/2005/8/layout/vList6"/>
    <dgm:cxn modelId="{8D20800D-AF36-47D5-AD95-AC003859508D}" srcId="{E610DC1D-FBC0-4CFF-B315-0519BAB0E08B}" destId="{DAC91445-7EFB-466B-B4F1-1C10EEDB2B61}" srcOrd="1" destOrd="0" parTransId="{425FA7E6-11C7-457D-9584-44BA36E28054}" sibTransId="{A7C23C45-D2B7-4A42-A533-28D50213F38A}"/>
    <dgm:cxn modelId="{00202230-84FE-4720-96F6-9AAC9BB7A68A}" type="presOf" srcId="{18174BB5-A24C-4F4B-ABD3-6F48ADB193A1}" destId="{280CB4A5-4763-424D-AB9A-8774F8A636B1}" srcOrd="0" destOrd="0" presId="urn:microsoft.com/office/officeart/2005/8/layout/vList6"/>
    <dgm:cxn modelId="{961E58B8-CBA0-4FAB-90EE-C0CEC56D8724}" srcId="{A6249DB7-F822-4951-A850-5F3E5D77EE69}" destId="{42B5BF91-90BC-4E9C-BF16-8112BC22E4FB}" srcOrd="1" destOrd="0" parTransId="{C94D7C83-74C3-4215-8028-4523567F94AB}" sibTransId="{CB6B723A-D356-4015-B192-D1B6BF3C4947}"/>
    <dgm:cxn modelId="{93545E30-CD41-4A4B-A172-141D10763843}" type="presOf" srcId="{ACD635D5-7475-406C-9F2E-6288FFCA7218}" destId="{CD5ECDA7-957D-4B88-A908-22FE4C18C424}" srcOrd="0" destOrd="0" presId="urn:microsoft.com/office/officeart/2005/8/layout/vList6"/>
    <dgm:cxn modelId="{7CEB3E22-4182-41E8-B8C1-188B2525D770}" srcId="{A6249DB7-F822-4951-A850-5F3E5D77EE69}" destId="{B56258BF-A172-43D6-A969-89FE90657763}" srcOrd="0" destOrd="0" parTransId="{B3C00D22-2288-400F-9F6C-7CCC30C522CA}" sibTransId="{29CD202E-CFB6-4D67-9529-C849B11B6EFD}"/>
    <dgm:cxn modelId="{E31C12E0-B53E-4ECD-B49F-EBEFC87DF627}" srcId="{678F2BA9-758C-448B-A169-365E8174D2A1}" destId="{1628CE82-CF73-449E-BD02-D78533986948}" srcOrd="0" destOrd="0" parTransId="{8A9C310D-BC98-454E-8B74-22F8626F281C}" sibTransId="{E13F0412-DF89-4861-87EE-4CE7BDB0CD7C}"/>
    <dgm:cxn modelId="{1239EF10-55D5-429D-A684-61789C4CE4B6}" type="presOf" srcId="{CE10E95F-F207-4DE9-8E25-934446C94EFE}" destId="{3AEED756-378D-4592-BA77-A7007D21DBEF}" srcOrd="0" destOrd="1" presId="urn:microsoft.com/office/officeart/2005/8/layout/vList6"/>
    <dgm:cxn modelId="{9DA64E57-7787-471A-8EBB-A2B08777D0B5}" type="presOf" srcId="{DC62FEA2-37CF-4A23-AC82-07D15A968143}" destId="{7EF28567-A76C-43DE-AC75-BED180D7D04C}" srcOrd="0" destOrd="0" presId="urn:microsoft.com/office/officeart/2005/8/layout/vList6"/>
    <dgm:cxn modelId="{A51E3074-7201-4A64-A9F1-6298CE03D1FE}" srcId="{E610DC1D-FBC0-4CFF-B315-0519BAB0E08B}" destId="{042266A6-4C1A-41F0-9175-FA2A3E3B38A9}" srcOrd="0" destOrd="0" parTransId="{5275464C-E34F-4D76-BEB5-57AB8700DB74}" sibTransId="{7787888A-D27D-4901-ABE7-2B1FC37A5748}"/>
    <dgm:cxn modelId="{D8F07C48-9201-43F9-B72D-11FD83612592}" type="presOf" srcId="{B90891ED-AEEB-4DDB-AF54-03EC002BE69D}" destId="{D34A181F-AFAC-4E3D-AB98-6F3619FBCB8C}" srcOrd="0" destOrd="0" presId="urn:microsoft.com/office/officeart/2005/8/layout/vList6"/>
    <dgm:cxn modelId="{78DA9A45-1D73-44ED-88DC-D2304AA22B7A}" type="presOf" srcId="{96EB5D2D-DC50-4809-9AC2-5C984878EA21}" destId="{D34A181F-AFAC-4E3D-AB98-6F3619FBCB8C}" srcOrd="0" destOrd="1" presId="urn:microsoft.com/office/officeart/2005/8/layout/vList6"/>
    <dgm:cxn modelId="{A5C592D7-8390-4B96-96CE-DFADD1A54A60}" type="presOf" srcId="{042266A6-4C1A-41F0-9175-FA2A3E3B38A9}" destId="{9E749FB6-2444-4111-BCAE-29A76AEE62D3}" srcOrd="0" destOrd="0" presId="urn:microsoft.com/office/officeart/2005/8/layout/vList6"/>
    <dgm:cxn modelId="{01BFFE3C-21BE-4F84-8C5A-669EBBDE1996}" type="presOf" srcId="{A6249DB7-F822-4951-A850-5F3E5D77EE69}" destId="{F173C6A9-044E-40EE-BA59-936851BCD397}" srcOrd="0" destOrd="0" presId="urn:microsoft.com/office/officeart/2005/8/layout/vList6"/>
    <dgm:cxn modelId="{5E0003E3-5414-46F0-926D-9A41F7C84A68}" type="presOf" srcId="{8640A4F0-7756-464B-BDD4-85868FF1047B}" destId="{A648D036-C9B8-4023-985D-395A6CEAE41C}" srcOrd="0" destOrd="0" presId="urn:microsoft.com/office/officeart/2005/8/layout/vList6"/>
    <dgm:cxn modelId="{F004C040-5157-4CCD-9EB4-C71A48EF318B}" srcId="{18174BB5-A24C-4F4B-ABD3-6F48ADB193A1}" destId="{B90891ED-AEEB-4DDB-AF54-03EC002BE69D}" srcOrd="0" destOrd="0" parTransId="{420DDEA6-3E5D-469C-A06F-460A575AEA68}" sibTransId="{67465D4A-2DD9-4D0A-968E-0E56E8B99324}"/>
    <dgm:cxn modelId="{9B706FA4-BED6-4243-88E2-AB73FC7BCC5A}" type="presOf" srcId="{1628CE82-CF73-449E-BD02-D78533986948}" destId="{3AEED756-378D-4592-BA77-A7007D21DBEF}" srcOrd="0" destOrd="0" presId="urn:microsoft.com/office/officeart/2005/8/layout/vList6"/>
    <dgm:cxn modelId="{E2A40C2D-2CEE-49A6-A75B-8B4782A4D229}" srcId="{18174BB5-A24C-4F4B-ABD3-6F48ADB193A1}" destId="{96EB5D2D-DC50-4809-9AC2-5C984878EA21}" srcOrd="1" destOrd="0" parTransId="{5B5D5F96-9765-411C-B947-A739497ECC93}" sibTransId="{62C1A5DA-A8FD-4955-AFB4-ED8A1D3441E5}"/>
    <dgm:cxn modelId="{AF6ACC7F-B463-44F4-95BE-4D290ABE675C}" type="presOf" srcId="{678F2BA9-758C-448B-A169-365E8174D2A1}" destId="{1D06CBEF-1F02-45E4-B6FD-6A9580A4BF59}" srcOrd="0" destOrd="0" presId="urn:microsoft.com/office/officeart/2005/8/layout/vList6"/>
    <dgm:cxn modelId="{85883449-1627-4DDF-A5EA-0EFD9FB1E12A}" type="presOf" srcId="{42B5BF91-90BC-4E9C-BF16-8112BC22E4FB}" destId="{4A4B7F30-1CDB-42BC-AAD2-39606F962BBA}" srcOrd="0" destOrd="1" presId="urn:microsoft.com/office/officeart/2005/8/layout/vList6"/>
    <dgm:cxn modelId="{58715A3B-FA23-4A6C-81FE-D82799CA86F3}" type="presOf" srcId="{DAC91445-7EFB-466B-B4F1-1C10EEDB2B61}" destId="{9E749FB6-2444-4111-BCAE-29A76AEE62D3}" srcOrd="0" destOrd="1" presId="urn:microsoft.com/office/officeart/2005/8/layout/vList6"/>
    <dgm:cxn modelId="{1286B515-0152-4A5B-9C02-A5862EB57A8E}" srcId="{ACD635D5-7475-406C-9F2E-6288FFCA7218}" destId="{B9DAD84F-3E8E-409C-BE07-5721C67E9F38}" srcOrd="1" destOrd="0" parTransId="{7C8EF8AD-BFB0-4CFA-9E89-D1738261E0C6}" sibTransId="{A2EC06F8-9A77-48AC-8757-58FBAC788A32}"/>
    <dgm:cxn modelId="{4A688D07-D402-4135-9D9D-865C4EFEF633}" srcId="{678F2BA9-758C-448B-A169-365E8174D2A1}" destId="{CE10E95F-F207-4DE9-8E25-934446C94EFE}" srcOrd="1" destOrd="0" parTransId="{986C3115-E2FA-42E2-9C2F-6380F7CCA7E0}" sibTransId="{D6543F3C-EE98-4351-9374-AFE0B5F064E5}"/>
    <dgm:cxn modelId="{737E40A2-66EE-4076-97F2-BC84F3FF01E5}" srcId="{8640A4F0-7756-464B-BDD4-85868FF1047B}" destId="{DC62FEA2-37CF-4A23-AC82-07D15A968143}" srcOrd="0" destOrd="0" parTransId="{1511C552-9146-4E01-BB72-794D1203D4F9}" sibTransId="{330D9DCD-6115-4F40-B81A-8C649DE459B4}"/>
    <dgm:cxn modelId="{11744DC3-1644-4095-9DD9-F357ECD8CAAB}" srcId="{ACD635D5-7475-406C-9F2E-6288FFCA7218}" destId="{D002D4ED-BE05-4F80-855E-B968B4E80456}" srcOrd="0" destOrd="0" parTransId="{21A3C154-9557-4F90-BCED-72428B5C1562}" sibTransId="{32922B94-2356-430C-A71A-BD4DA32402C6}"/>
    <dgm:cxn modelId="{2C43A5D9-C8DD-468D-BA0C-0464EE24B2B3}" type="presOf" srcId="{B9DAD84F-3E8E-409C-BE07-5721C67E9F38}" destId="{FC7DADDF-1D2E-4F70-9932-11F477622123}" srcOrd="0" destOrd="1" presId="urn:microsoft.com/office/officeart/2005/8/layout/vList6"/>
    <dgm:cxn modelId="{73ADE9A9-ABD3-4DCC-9D8D-2529467F1C84}" srcId="{8640A4F0-7756-464B-BDD4-85868FF1047B}" destId="{ACD635D5-7475-406C-9F2E-6288FFCA7218}" srcOrd="2" destOrd="0" parTransId="{8DEC879D-29DB-457B-9C73-0BE9EDF4561A}" sibTransId="{4B2BBF40-4913-4367-8137-C47C84BBDE52}"/>
    <dgm:cxn modelId="{BBDF285F-FE6E-4F5C-9D35-F89DF675DEA8}" srcId="{8640A4F0-7756-464B-BDD4-85868FF1047B}" destId="{18174BB5-A24C-4F4B-ABD3-6F48ADB193A1}" srcOrd="3" destOrd="0" parTransId="{5F6BCFF3-EF6E-425E-BD70-8A73573645CE}" sibTransId="{187546AE-2A5F-4B75-8450-A059B743EDDB}"/>
    <dgm:cxn modelId="{977EA721-C70B-4F1B-8127-C9891248160B}" srcId="{8640A4F0-7756-464B-BDD4-85868FF1047B}" destId="{A6249DB7-F822-4951-A850-5F3E5D77EE69}" srcOrd="1" destOrd="0" parTransId="{7D969E22-30F2-4CB7-A32E-19297139C92D}" sibTransId="{18B78BEF-580A-4BDB-8CCD-B21C8899125A}"/>
    <dgm:cxn modelId="{09DA0625-49E9-4459-984D-D7981F97FA4E}" type="presParOf" srcId="{A648D036-C9B8-4023-985D-395A6CEAE41C}" destId="{5CA781D1-E08E-4C3C-9E8F-9CB268BFBD0D}" srcOrd="0" destOrd="0" presId="urn:microsoft.com/office/officeart/2005/8/layout/vList6"/>
    <dgm:cxn modelId="{4A2CE728-08A5-4924-AD8B-D1F46568637C}" type="presParOf" srcId="{5CA781D1-E08E-4C3C-9E8F-9CB268BFBD0D}" destId="{7EF28567-A76C-43DE-AC75-BED180D7D04C}" srcOrd="0" destOrd="0" presId="urn:microsoft.com/office/officeart/2005/8/layout/vList6"/>
    <dgm:cxn modelId="{F26A9935-F5B9-409D-B3C7-1ED3116CB64A}" type="presParOf" srcId="{5CA781D1-E08E-4C3C-9E8F-9CB268BFBD0D}" destId="{5B9828C8-1689-4862-8DD8-4709576385EF}" srcOrd="1" destOrd="0" presId="urn:microsoft.com/office/officeart/2005/8/layout/vList6"/>
    <dgm:cxn modelId="{30B02A3C-8491-405C-ACD6-09650B27D90A}" type="presParOf" srcId="{A648D036-C9B8-4023-985D-395A6CEAE41C}" destId="{98DEFB78-CF63-4D7D-8A34-572B4DDD8CE5}" srcOrd="1" destOrd="0" presId="urn:microsoft.com/office/officeart/2005/8/layout/vList6"/>
    <dgm:cxn modelId="{FF49F320-9BA4-4253-91D0-6FFF235030CE}" type="presParOf" srcId="{A648D036-C9B8-4023-985D-395A6CEAE41C}" destId="{FA030413-765B-4987-8ABD-DDCEB9275C7F}" srcOrd="2" destOrd="0" presId="urn:microsoft.com/office/officeart/2005/8/layout/vList6"/>
    <dgm:cxn modelId="{A280A7E4-B8BE-4A29-B10B-97B933720A7F}" type="presParOf" srcId="{FA030413-765B-4987-8ABD-DDCEB9275C7F}" destId="{F173C6A9-044E-40EE-BA59-936851BCD397}" srcOrd="0" destOrd="0" presId="urn:microsoft.com/office/officeart/2005/8/layout/vList6"/>
    <dgm:cxn modelId="{96F7C461-3B38-4434-93F0-361DCD431B18}" type="presParOf" srcId="{FA030413-765B-4987-8ABD-DDCEB9275C7F}" destId="{4A4B7F30-1CDB-42BC-AAD2-39606F962BBA}" srcOrd="1" destOrd="0" presId="urn:microsoft.com/office/officeart/2005/8/layout/vList6"/>
    <dgm:cxn modelId="{FB286CDC-6A5E-4A0A-A658-2E2F3CEB0E54}" type="presParOf" srcId="{A648D036-C9B8-4023-985D-395A6CEAE41C}" destId="{AC2104B8-8EFF-431C-B42F-70DA25EC1D98}" srcOrd="3" destOrd="0" presId="urn:microsoft.com/office/officeart/2005/8/layout/vList6"/>
    <dgm:cxn modelId="{7FC66D80-D3A1-4A70-80AB-C096CF08E649}" type="presParOf" srcId="{A648D036-C9B8-4023-985D-395A6CEAE41C}" destId="{48D00B3A-FFF1-4656-8278-4B5C7C3C7F66}" srcOrd="4" destOrd="0" presId="urn:microsoft.com/office/officeart/2005/8/layout/vList6"/>
    <dgm:cxn modelId="{DAF2F003-6536-4BFA-9F2D-04CEF120EFBF}" type="presParOf" srcId="{48D00B3A-FFF1-4656-8278-4B5C7C3C7F66}" destId="{CD5ECDA7-957D-4B88-A908-22FE4C18C424}" srcOrd="0" destOrd="0" presId="urn:microsoft.com/office/officeart/2005/8/layout/vList6"/>
    <dgm:cxn modelId="{470EF544-D0B9-4A15-B93E-A3761E5EEBD3}" type="presParOf" srcId="{48D00B3A-FFF1-4656-8278-4B5C7C3C7F66}" destId="{FC7DADDF-1D2E-4F70-9932-11F477622123}" srcOrd="1" destOrd="0" presId="urn:microsoft.com/office/officeart/2005/8/layout/vList6"/>
    <dgm:cxn modelId="{EE14547F-526F-41D4-A52A-271F262CD017}" type="presParOf" srcId="{A648D036-C9B8-4023-985D-395A6CEAE41C}" destId="{4332EDFE-6E98-41CF-ACA3-A08BE2B3D5BC}" srcOrd="5" destOrd="0" presId="urn:microsoft.com/office/officeart/2005/8/layout/vList6"/>
    <dgm:cxn modelId="{C117D490-94B8-4C4B-88F3-02D5E1F8E815}" type="presParOf" srcId="{A648D036-C9B8-4023-985D-395A6CEAE41C}" destId="{51CFAE2F-9335-4C38-9933-7E18A009D78C}" srcOrd="6" destOrd="0" presId="urn:microsoft.com/office/officeart/2005/8/layout/vList6"/>
    <dgm:cxn modelId="{F4CDE664-524E-4696-8E98-3B7C6CF091A6}" type="presParOf" srcId="{51CFAE2F-9335-4C38-9933-7E18A009D78C}" destId="{280CB4A5-4763-424D-AB9A-8774F8A636B1}" srcOrd="0" destOrd="0" presId="urn:microsoft.com/office/officeart/2005/8/layout/vList6"/>
    <dgm:cxn modelId="{FE3E9969-23A9-48FA-A9D4-2510D20459ED}" type="presParOf" srcId="{51CFAE2F-9335-4C38-9933-7E18A009D78C}" destId="{D34A181F-AFAC-4E3D-AB98-6F3619FBCB8C}" srcOrd="1" destOrd="0" presId="urn:microsoft.com/office/officeart/2005/8/layout/vList6"/>
    <dgm:cxn modelId="{B86FE395-6792-4AF2-A0C4-B90707A4EC80}" type="presParOf" srcId="{A648D036-C9B8-4023-985D-395A6CEAE41C}" destId="{85237DC7-B7B5-4CDE-A3F5-2CCB11C7D4D4}" srcOrd="7" destOrd="0" presId="urn:microsoft.com/office/officeart/2005/8/layout/vList6"/>
    <dgm:cxn modelId="{22A8C85A-8F48-4E15-9925-7FA7A2538967}" type="presParOf" srcId="{A648D036-C9B8-4023-985D-395A6CEAE41C}" destId="{66DB6DCA-3EFB-43EA-9D2F-0055CC5D02A1}" srcOrd="8" destOrd="0" presId="urn:microsoft.com/office/officeart/2005/8/layout/vList6"/>
    <dgm:cxn modelId="{3E7D9779-39A2-43CC-8B43-E97892CCF70F}" type="presParOf" srcId="{66DB6DCA-3EFB-43EA-9D2F-0055CC5D02A1}" destId="{1891B51D-BC4C-49E1-819C-CA46D4EB667B}" srcOrd="0" destOrd="0" presId="urn:microsoft.com/office/officeart/2005/8/layout/vList6"/>
    <dgm:cxn modelId="{BEE5AE01-00B5-452F-945C-C16EAC85C08D}" type="presParOf" srcId="{66DB6DCA-3EFB-43EA-9D2F-0055CC5D02A1}" destId="{9E749FB6-2444-4111-BCAE-29A76AEE62D3}" srcOrd="1" destOrd="0" presId="urn:microsoft.com/office/officeart/2005/8/layout/vList6"/>
    <dgm:cxn modelId="{FA17F31C-1DBC-4C24-B2BD-4B3CD127173E}" type="presParOf" srcId="{A648D036-C9B8-4023-985D-395A6CEAE41C}" destId="{483C8C72-C039-43BD-ADFD-99D88149BE18}" srcOrd="9" destOrd="0" presId="urn:microsoft.com/office/officeart/2005/8/layout/vList6"/>
    <dgm:cxn modelId="{1F223EE9-761C-48D1-BA3B-54DF52DC5B35}" type="presParOf" srcId="{A648D036-C9B8-4023-985D-395A6CEAE41C}" destId="{457652F1-426C-4207-BDE0-2C155CA20EEE}" srcOrd="10" destOrd="0" presId="urn:microsoft.com/office/officeart/2005/8/layout/vList6"/>
    <dgm:cxn modelId="{1EA18629-8EC9-42FC-9248-DE73C1EC1701}" type="presParOf" srcId="{457652F1-426C-4207-BDE0-2C155CA20EEE}" destId="{1D06CBEF-1F02-45E4-B6FD-6A9580A4BF59}" srcOrd="0" destOrd="0" presId="urn:microsoft.com/office/officeart/2005/8/layout/vList6"/>
    <dgm:cxn modelId="{7C1DE6FB-1129-4BD6-870D-379D03EADF9C}" type="presParOf" srcId="{457652F1-426C-4207-BDE0-2C155CA20EEE}" destId="{3AEED756-378D-4592-BA77-A7007D21DBE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40A4F0-7756-464B-BDD4-85868FF1047B}" type="doc">
      <dgm:prSet loTypeId="urn:microsoft.com/office/officeart/2005/8/layout/vList6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pt-BR"/>
        </a:p>
      </dgm:t>
    </dgm:pt>
    <dgm:pt modelId="{18174BB5-A24C-4F4B-ABD3-6F48ADB193A1}">
      <dgm:prSet phldrT="[Texto]"/>
      <dgm:spPr/>
      <dgm:t>
        <a:bodyPr/>
        <a:lstStyle/>
        <a:p>
          <a:r>
            <a:rPr lang="pt-BR" dirty="0" smtClean="0"/>
            <a:t>Manutenção da Fibra</a:t>
          </a:r>
          <a:endParaRPr lang="pt-BR" dirty="0"/>
        </a:p>
      </dgm:t>
    </dgm:pt>
    <dgm:pt modelId="{5F6BCFF3-EF6E-425E-BD70-8A73573645CE}" type="parTrans" cxnId="{BBDF285F-FE6E-4F5C-9D35-F89DF675DEA8}">
      <dgm:prSet/>
      <dgm:spPr/>
      <dgm:t>
        <a:bodyPr/>
        <a:lstStyle/>
        <a:p>
          <a:endParaRPr lang="pt-BR"/>
        </a:p>
      </dgm:t>
    </dgm:pt>
    <dgm:pt modelId="{187546AE-2A5F-4B75-8450-A059B743EDDB}" type="sibTrans" cxnId="{BBDF285F-FE6E-4F5C-9D35-F89DF675DEA8}">
      <dgm:prSet/>
      <dgm:spPr/>
      <dgm:t>
        <a:bodyPr/>
        <a:lstStyle/>
        <a:p>
          <a:endParaRPr lang="pt-BR"/>
        </a:p>
      </dgm:t>
    </dgm:pt>
    <dgm:pt modelId="{E610DC1D-FBC0-4CFF-B315-0519BAB0E08B}">
      <dgm:prSet phldrT="[Texto]"/>
      <dgm:spPr/>
      <dgm:t>
        <a:bodyPr/>
        <a:lstStyle/>
        <a:p>
          <a:r>
            <a:rPr lang="pt-BR" dirty="0" smtClean="0"/>
            <a:t>Manutenção dos Equipamentos</a:t>
          </a:r>
          <a:endParaRPr lang="pt-BR" dirty="0"/>
        </a:p>
      </dgm:t>
    </dgm:pt>
    <dgm:pt modelId="{98AE72E2-4956-4E11-861B-7A2A070EF7D8}" type="parTrans" cxnId="{C2F0FB34-3A12-4CF7-8347-5A8985AFC163}">
      <dgm:prSet/>
      <dgm:spPr/>
      <dgm:t>
        <a:bodyPr/>
        <a:lstStyle/>
        <a:p>
          <a:endParaRPr lang="pt-BR"/>
        </a:p>
      </dgm:t>
    </dgm:pt>
    <dgm:pt modelId="{28C74313-DFDC-43EB-8E5A-CE947C5F7F10}" type="sibTrans" cxnId="{C2F0FB34-3A12-4CF7-8347-5A8985AFC163}">
      <dgm:prSet/>
      <dgm:spPr/>
      <dgm:t>
        <a:bodyPr/>
        <a:lstStyle/>
        <a:p>
          <a:endParaRPr lang="pt-BR"/>
        </a:p>
      </dgm:t>
    </dgm:pt>
    <dgm:pt modelId="{ACD635D5-7475-406C-9F2E-6288FFCA7218}">
      <dgm:prSet phldrT="[Texto]"/>
      <dgm:spPr/>
      <dgm:t>
        <a:bodyPr/>
        <a:lstStyle/>
        <a:p>
          <a:r>
            <a:rPr lang="pt-BR" dirty="0" smtClean="0"/>
            <a:t>Operação</a:t>
          </a:r>
          <a:endParaRPr lang="pt-BR" dirty="0"/>
        </a:p>
      </dgm:t>
    </dgm:pt>
    <dgm:pt modelId="{8DEC879D-29DB-457B-9C73-0BE9EDF4561A}" type="parTrans" cxnId="{73ADE9A9-ABD3-4DCC-9D8D-2529467F1C84}">
      <dgm:prSet/>
      <dgm:spPr/>
      <dgm:t>
        <a:bodyPr/>
        <a:lstStyle/>
        <a:p>
          <a:endParaRPr lang="pt-BR"/>
        </a:p>
      </dgm:t>
    </dgm:pt>
    <dgm:pt modelId="{4B2BBF40-4913-4367-8137-C47C84BBDE52}" type="sibTrans" cxnId="{73ADE9A9-ABD3-4DCC-9D8D-2529467F1C84}">
      <dgm:prSet/>
      <dgm:spPr/>
      <dgm:t>
        <a:bodyPr/>
        <a:lstStyle/>
        <a:p>
          <a:endParaRPr lang="pt-BR"/>
        </a:p>
      </dgm:t>
    </dgm:pt>
    <dgm:pt modelId="{678F2BA9-758C-448B-A169-365E8174D2A1}">
      <dgm:prSet phldrT="[Texto]"/>
      <dgm:spPr/>
      <dgm:t>
        <a:bodyPr/>
        <a:lstStyle/>
        <a:p>
          <a:r>
            <a:rPr lang="pt-BR" dirty="0" smtClean="0"/>
            <a:t>Infraestrutura de passagem</a:t>
          </a:r>
          <a:endParaRPr lang="pt-BR" dirty="0"/>
        </a:p>
      </dgm:t>
    </dgm:pt>
    <dgm:pt modelId="{D933FBF0-5144-4B71-876A-FE65FA8641FA}" type="parTrans" cxnId="{D3300C14-3BDC-452B-A976-5C7EE4940819}">
      <dgm:prSet/>
      <dgm:spPr/>
      <dgm:t>
        <a:bodyPr/>
        <a:lstStyle/>
        <a:p>
          <a:endParaRPr lang="pt-BR"/>
        </a:p>
      </dgm:t>
    </dgm:pt>
    <dgm:pt modelId="{3BD096DB-0F87-42BC-B873-734420C7A704}" type="sibTrans" cxnId="{D3300C14-3BDC-452B-A976-5C7EE4940819}">
      <dgm:prSet/>
      <dgm:spPr/>
      <dgm:t>
        <a:bodyPr/>
        <a:lstStyle/>
        <a:p>
          <a:endParaRPr lang="pt-BR"/>
        </a:p>
      </dgm:t>
    </dgm:pt>
    <dgm:pt modelId="{A6249DB7-F822-4951-A850-5F3E5D77EE69}">
      <dgm:prSet phldrT="[Texto]"/>
      <dgm:spPr/>
      <dgm:t>
        <a:bodyPr/>
        <a:lstStyle/>
        <a:p>
          <a:r>
            <a:rPr lang="pt-BR" dirty="0" smtClean="0"/>
            <a:t>Gestão</a:t>
          </a:r>
          <a:endParaRPr lang="pt-BR" dirty="0"/>
        </a:p>
      </dgm:t>
    </dgm:pt>
    <dgm:pt modelId="{7D969E22-30F2-4CB7-A32E-19297139C92D}" type="parTrans" cxnId="{977EA721-C70B-4F1B-8127-C9891248160B}">
      <dgm:prSet/>
      <dgm:spPr/>
      <dgm:t>
        <a:bodyPr/>
        <a:lstStyle/>
        <a:p>
          <a:endParaRPr lang="pt-BR"/>
        </a:p>
      </dgm:t>
    </dgm:pt>
    <dgm:pt modelId="{18B78BEF-580A-4BDB-8CCD-B21C8899125A}" type="sibTrans" cxnId="{977EA721-C70B-4F1B-8127-C9891248160B}">
      <dgm:prSet/>
      <dgm:spPr/>
      <dgm:t>
        <a:bodyPr/>
        <a:lstStyle/>
        <a:p>
          <a:endParaRPr lang="pt-BR"/>
        </a:p>
      </dgm:t>
    </dgm:pt>
    <dgm:pt modelId="{BCE9DC42-9C53-4092-9452-2F8ABF5DBD98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2AF29FFE-56C3-45C0-A4DC-02B9891945A7}" type="parTrans" cxnId="{570BF103-90F5-40FE-8B39-32413FBDE5C2}">
      <dgm:prSet/>
      <dgm:spPr/>
    </dgm:pt>
    <dgm:pt modelId="{120707D0-0210-43B4-AC56-842FD7515969}" type="sibTrans" cxnId="{570BF103-90F5-40FE-8B39-32413FBDE5C2}">
      <dgm:prSet/>
      <dgm:spPr/>
    </dgm:pt>
    <dgm:pt modelId="{5D583B63-DF47-4E02-BE48-356F76D37B19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B0397368-1393-4C64-8D37-40E1803686C0}" type="parTrans" cxnId="{18C5DFB4-83AC-4D30-B38D-F7F08B9EE098}">
      <dgm:prSet/>
      <dgm:spPr/>
    </dgm:pt>
    <dgm:pt modelId="{67C6D105-BA33-4C50-830C-6BD2E783267F}" type="sibTrans" cxnId="{18C5DFB4-83AC-4D30-B38D-F7F08B9EE098}">
      <dgm:prSet/>
      <dgm:spPr/>
    </dgm:pt>
    <dgm:pt modelId="{35BA045D-5ED6-40F4-8E5C-1E2EC08EC1D0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3C56ADFC-CF9B-43B1-A653-728B32FA0C5B}" type="parTrans" cxnId="{CCB94364-3778-4739-84E8-F93419E560C7}">
      <dgm:prSet/>
      <dgm:spPr/>
    </dgm:pt>
    <dgm:pt modelId="{B0C3DFD9-BF4A-46C9-AFCD-D2EC180807EB}" type="sibTrans" cxnId="{CCB94364-3778-4739-84E8-F93419E560C7}">
      <dgm:prSet/>
      <dgm:spPr/>
    </dgm:pt>
    <dgm:pt modelId="{C0870FEA-34AE-4F9A-8750-C70DC249FAA4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5C9DC37D-4B6B-41BC-AA99-5507FA262F70}" type="parTrans" cxnId="{97B45111-5609-442A-9B39-8BA2F74D6C49}">
      <dgm:prSet/>
      <dgm:spPr/>
    </dgm:pt>
    <dgm:pt modelId="{D64650CB-B37A-4E3A-A4B0-FDA62046C035}" type="sibTrans" cxnId="{97B45111-5609-442A-9B39-8BA2F74D6C49}">
      <dgm:prSet/>
      <dgm:spPr/>
    </dgm:pt>
    <dgm:pt modelId="{ECBC7FAF-DDF4-4D1E-BBB3-D878447E77FB}">
      <dgm:prSet phldrT="[Texto]"/>
      <dgm:spPr/>
      <dgm:t>
        <a:bodyPr/>
        <a:lstStyle/>
        <a:p>
          <a:r>
            <a:rPr lang="pt-BR" dirty="0" smtClean="0"/>
            <a:t>Empresa de energia</a:t>
          </a:r>
          <a:endParaRPr lang="pt-BR" dirty="0"/>
        </a:p>
      </dgm:t>
    </dgm:pt>
    <dgm:pt modelId="{FEEA31FD-500F-4526-B40A-D96B80A6C121}" type="parTrans" cxnId="{52A54CD4-48F6-43CF-8FF8-7F7EC1DBFB24}">
      <dgm:prSet/>
      <dgm:spPr/>
    </dgm:pt>
    <dgm:pt modelId="{4C1CE132-8292-4BC7-A15E-F2CD9EACE6C0}" type="sibTrans" cxnId="{52A54CD4-48F6-43CF-8FF8-7F7EC1DBFB24}">
      <dgm:prSet/>
      <dgm:spPr/>
    </dgm:pt>
    <dgm:pt modelId="{5FCD0C0D-235E-48B7-A340-4BC04FEB5AF2}">
      <dgm:prSet phldrT="[Texto]"/>
      <dgm:spPr/>
      <dgm:t>
        <a:bodyPr/>
        <a:lstStyle/>
        <a:p>
          <a:r>
            <a:rPr lang="pt-BR" dirty="0" smtClean="0"/>
            <a:t>Liderança</a:t>
          </a:r>
          <a:endParaRPr lang="pt-BR" dirty="0"/>
        </a:p>
      </dgm:t>
    </dgm:pt>
    <dgm:pt modelId="{A996F3FF-6244-41D0-8129-D22479D18201}" type="parTrans" cxnId="{42242160-B5D6-4A32-A0E1-AE32E2089C92}">
      <dgm:prSet/>
      <dgm:spPr/>
    </dgm:pt>
    <dgm:pt modelId="{662969AB-CC5E-42F0-B77C-359A1E8C2565}" type="sibTrans" cxnId="{42242160-B5D6-4A32-A0E1-AE32E2089C92}">
      <dgm:prSet/>
      <dgm:spPr/>
    </dgm:pt>
    <dgm:pt modelId="{113FBF2B-4FF6-45B3-9A9B-5054144CD031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5B3A1FB1-2496-4114-A912-B0FD101D40BE}" type="parTrans" cxnId="{3CF11815-8A73-408B-B1E5-7434B72002BF}">
      <dgm:prSet/>
      <dgm:spPr/>
    </dgm:pt>
    <dgm:pt modelId="{AB021713-5589-4C13-9F77-383FE5EE93C3}" type="sibTrans" cxnId="{3CF11815-8A73-408B-B1E5-7434B72002BF}">
      <dgm:prSet/>
      <dgm:spPr/>
    </dgm:pt>
    <dgm:pt modelId="{A648D036-C9B8-4023-985D-395A6CEAE41C}" type="pres">
      <dgm:prSet presAssocID="{8640A4F0-7756-464B-BDD4-85868FF1047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CB94016C-57D3-454A-B350-5111987D10E4}" type="pres">
      <dgm:prSet presAssocID="{5FCD0C0D-235E-48B7-A340-4BC04FEB5AF2}" presName="linNode" presStyleCnt="0"/>
      <dgm:spPr/>
    </dgm:pt>
    <dgm:pt modelId="{ED95679F-8C21-4A72-BB0B-7F44E089DE72}" type="pres">
      <dgm:prSet presAssocID="{5FCD0C0D-235E-48B7-A340-4BC04FEB5AF2}" presName="parent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F73DAFD-9942-480E-A5DF-4AFFFC110536}" type="pres">
      <dgm:prSet presAssocID="{5FCD0C0D-235E-48B7-A340-4BC04FEB5AF2}" presName="childShp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582568A-292A-4EE3-8A4F-93603799A851}" type="pres">
      <dgm:prSet presAssocID="{662969AB-CC5E-42F0-B77C-359A1E8C2565}" presName="spacing" presStyleCnt="0"/>
      <dgm:spPr/>
    </dgm:pt>
    <dgm:pt modelId="{FA030413-765B-4987-8ABD-DDCEB9275C7F}" type="pres">
      <dgm:prSet presAssocID="{A6249DB7-F822-4951-A850-5F3E5D77EE69}" presName="linNode" presStyleCnt="0"/>
      <dgm:spPr/>
    </dgm:pt>
    <dgm:pt modelId="{F173C6A9-044E-40EE-BA59-936851BCD397}" type="pres">
      <dgm:prSet presAssocID="{A6249DB7-F822-4951-A850-5F3E5D77EE69}" presName="parent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4B7F30-1CDB-42BC-AAD2-39606F962BBA}" type="pres">
      <dgm:prSet presAssocID="{A6249DB7-F822-4951-A850-5F3E5D77EE69}" presName="childShp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C2104B8-8EFF-431C-B42F-70DA25EC1D98}" type="pres">
      <dgm:prSet presAssocID="{18B78BEF-580A-4BDB-8CCD-B21C8899125A}" presName="spacing" presStyleCnt="0"/>
      <dgm:spPr/>
    </dgm:pt>
    <dgm:pt modelId="{48D00B3A-FFF1-4656-8278-4B5C7C3C7F66}" type="pres">
      <dgm:prSet presAssocID="{ACD635D5-7475-406C-9F2E-6288FFCA7218}" presName="linNode" presStyleCnt="0"/>
      <dgm:spPr/>
    </dgm:pt>
    <dgm:pt modelId="{CD5ECDA7-957D-4B88-A908-22FE4C18C424}" type="pres">
      <dgm:prSet presAssocID="{ACD635D5-7475-406C-9F2E-6288FFCA7218}" presName="parent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7DADDF-1D2E-4F70-9932-11F477622123}" type="pres">
      <dgm:prSet presAssocID="{ACD635D5-7475-406C-9F2E-6288FFCA7218}" presName="childShp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32EDFE-6E98-41CF-ACA3-A08BE2B3D5BC}" type="pres">
      <dgm:prSet presAssocID="{4B2BBF40-4913-4367-8137-C47C84BBDE52}" presName="spacing" presStyleCnt="0"/>
      <dgm:spPr/>
    </dgm:pt>
    <dgm:pt modelId="{51CFAE2F-9335-4C38-9933-7E18A009D78C}" type="pres">
      <dgm:prSet presAssocID="{18174BB5-A24C-4F4B-ABD3-6F48ADB193A1}" presName="linNode" presStyleCnt="0"/>
      <dgm:spPr/>
    </dgm:pt>
    <dgm:pt modelId="{280CB4A5-4763-424D-AB9A-8774F8A636B1}" type="pres">
      <dgm:prSet presAssocID="{18174BB5-A24C-4F4B-ABD3-6F48ADB193A1}" presName="parent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4A181F-AFAC-4E3D-AB98-6F3619FBCB8C}" type="pres">
      <dgm:prSet presAssocID="{18174BB5-A24C-4F4B-ABD3-6F48ADB193A1}" presName="childShp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5237DC7-B7B5-4CDE-A3F5-2CCB11C7D4D4}" type="pres">
      <dgm:prSet presAssocID="{187546AE-2A5F-4B75-8450-A059B743EDDB}" presName="spacing" presStyleCnt="0"/>
      <dgm:spPr/>
    </dgm:pt>
    <dgm:pt modelId="{66DB6DCA-3EFB-43EA-9D2F-0055CC5D02A1}" type="pres">
      <dgm:prSet presAssocID="{E610DC1D-FBC0-4CFF-B315-0519BAB0E08B}" presName="linNode" presStyleCnt="0"/>
      <dgm:spPr/>
    </dgm:pt>
    <dgm:pt modelId="{1891B51D-BC4C-49E1-819C-CA46D4EB667B}" type="pres">
      <dgm:prSet presAssocID="{E610DC1D-FBC0-4CFF-B315-0519BAB0E08B}" presName="parent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749FB6-2444-4111-BCAE-29A76AEE62D3}" type="pres">
      <dgm:prSet presAssocID="{E610DC1D-FBC0-4CFF-B315-0519BAB0E08B}" presName="childShp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83C8C72-C039-43BD-ADFD-99D88149BE18}" type="pres">
      <dgm:prSet presAssocID="{28C74313-DFDC-43EB-8E5A-CE947C5F7F10}" presName="spacing" presStyleCnt="0"/>
      <dgm:spPr/>
    </dgm:pt>
    <dgm:pt modelId="{457652F1-426C-4207-BDE0-2C155CA20EEE}" type="pres">
      <dgm:prSet presAssocID="{678F2BA9-758C-448B-A169-365E8174D2A1}" presName="linNode" presStyleCnt="0"/>
      <dgm:spPr/>
    </dgm:pt>
    <dgm:pt modelId="{1D06CBEF-1F02-45E4-B6FD-6A9580A4BF59}" type="pres">
      <dgm:prSet presAssocID="{678F2BA9-758C-448B-A169-365E8174D2A1}" presName="parent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EED756-378D-4592-BA77-A7007D21DBEF}" type="pres">
      <dgm:prSet presAssocID="{678F2BA9-758C-448B-A169-365E8174D2A1}" presName="childShp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528CC2E-2854-4CD8-AF0A-9824AE361B83}" type="presOf" srcId="{113FBF2B-4FF6-45B3-9A9B-5054144CD031}" destId="{9F73DAFD-9942-480E-A5DF-4AFFFC110536}" srcOrd="0" destOrd="0" presId="urn:microsoft.com/office/officeart/2005/8/layout/vList6"/>
    <dgm:cxn modelId="{D3300C14-3BDC-452B-A976-5C7EE4940819}" srcId="{8640A4F0-7756-464B-BDD4-85868FF1047B}" destId="{678F2BA9-758C-448B-A169-365E8174D2A1}" srcOrd="5" destOrd="0" parTransId="{D933FBF0-5144-4B71-876A-FE65FA8641FA}" sibTransId="{3BD096DB-0F87-42BC-B873-734420C7A704}"/>
    <dgm:cxn modelId="{42242160-B5D6-4A32-A0E1-AE32E2089C92}" srcId="{8640A4F0-7756-464B-BDD4-85868FF1047B}" destId="{5FCD0C0D-235E-48B7-A340-4BC04FEB5AF2}" srcOrd="0" destOrd="0" parTransId="{A996F3FF-6244-41D0-8129-D22479D18201}" sibTransId="{662969AB-CC5E-42F0-B77C-359A1E8C2565}"/>
    <dgm:cxn modelId="{E56FA2DE-E57B-4FC3-869B-DB3E634FD7BC}" type="presOf" srcId="{18174BB5-A24C-4F4B-ABD3-6F48ADB193A1}" destId="{280CB4A5-4763-424D-AB9A-8774F8A636B1}" srcOrd="0" destOrd="0" presId="urn:microsoft.com/office/officeart/2005/8/layout/vList6"/>
    <dgm:cxn modelId="{8B85F9D0-B28B-42C8-9A00-8E1B3851BA88}" type="presOf" srcId="{ECBC7FAF-DDF4-4D1E-BBB3-D878447E77FB}" destId="{3AEED756-378D-4592-BA77-A7007D21DBEF}" srcOrd="0" destOrd="0" presId="urn:microsoft.com/office/officeart/2005/8/layout/vList6"/>
    <dgm:cxn modelId="{2AA9052B-B7F3-47A5-9756-066E2883D52A}" type="presOf" srcId="{BCE9DC42-9C53-4092-9452-2F8ABF5DBD98}" destId="{4A4B7F30-1CDB-42BC-AAD2-39606F962BBA}" srcOrd="0" destOrd="0" presId="urn:microsoft.com/office/officeart/2005/8/layout/vList6"/>
    <dgm:cxn modelId="{DF1DA19C-ED89-44F3-B641-A7D75BA07E84}" type="presOf" srcId="{5FCD0C0D-235E-48B7-A340-4BC04FEB5AF2}" destId="{ED95679F-8C21-4A72-BB0B-7F44E089DE72}" srcOrd="0" destOrd="0" presId="urn:microsoft.com/office/officeart/2005/8/layout/vList6"/>
    <dgm:cxn modelId="{C2F0FB34-3A12-4CF7-8347-5A8985AFC163}" srcId="{8640A4F0-7756-464B-BDD4-85868FF1047B}" destId="{E610DC1D-FBC0-4CFF-B315-0519BAB0E08B}" srcOrd="4" destOrd="0" parTransId="{98AE72E2-4956-4E11-861B-7A2A070EF7D8}" sibTransId="{28C74313-DFDC-43EB-8E5A-CE947C5F7F10}"/>
    <dgm:cxn modelId="{730434FC-D1D6-4F39-8116-7C860E1B048B}" type="presOf" srcId="{35BA045D-5ED6-40F4-8E5C-1E2EC08EC1D0}" destId="{D34A181F-AFAC-4E3D-AB98-6F3619FBCB8C}" srcOrd="0" destOrd="0" presId="urn:microsoft.com/office/officeart/2005/8/layout/vList6"/>
    <dgm:cxn modelId="{5EDBCF66-015B-4D28-8277-3E4416BF6785}" type="presOf" srcId="{E610DC1D-FBC0-4CFF-B315-0519BAB0E08B}" destId="{1891B51D-BC4C-49E1-819C-CA46D4EB667B}" srcOrd="0" destOrd="0" presId="urn:microsoft.com/office/officeart/2005/8/layout/vList6"/>
    <dgm:cxn modelId="{18C5DFB4-83AC-4D30-B38D-F7F08B9EE098}" srcId="{ACD635D5-7475-406C-9F2E-6288FFCA7218}" destId="{5D583B63-DF47-4E02-BE48-356F76D37B19}" srcOrd="0" destOrd="0" parTransId="{B0397368-1393-4C64-8D37-40E1803686C0}" sibTransId="{67C6D105-BA33-4C50-830C-6BD2E783267F}"/>
    <dgm:cxn modelId="{BA7E38E9-1345-46E8-B821-4D97A6AEC4F6}" type="presOf" srcId="{8640A4F0-7756-464B-BDD4-85868FF1047B}" destId="{A648D036-C9B8-4023-985D-395A6CEAE41C}" srcOrd="0" destOrd="0" presId="urn:microsoft.com/office/officeart/2005/8/layout/vList6"/>
    <dgm:cxn modelId="{52A54CD4-48F6-43CF-8FF8-7F7EC1DBFB24}" srcId="{678F2BA9-758C-448B-A169-365E8174D2A1}" destId="{ECBC7FAF-DDF4-4D1E-BBB3-D878447E77FB}" srcOrd="0" destOrd="0" parTransId="{FEEA31FD-500F-4526-B40A-D96B80A6C121}" sibTransId="{4C1CE132-8292-4BC7-A15E-F2CD9EACE6C0}"/>
    <dgm:cxn modelId="{97B45111-5609-442A-9B39-8BA2F74D6C49}" srcId="{E610DC1D-FBC0-4CFF-B315-0519BAB0E08B}" destId="{C0870FEA-34AE-4F9A-8750-C70DC249FAA4}" srcOrd="0" destOrd="0" parTransId="{5C9DC37D-4B6B-41BC-AA99-5507FA262F70}" sibTransId="{D64650CB-B37A-4E3A-A4B0-FDA62046C035}"/>
    <dgm:cxn modelId="{CCB94364-3778-4739-84E8-F93419E560C7}" srcId="{18174BB5-A24C-4F4B-ABD3-6F48ADB193A1}" destId="{35BA045D-5ED6-40F4-8E5C-1E2EC08EC1D0}" srcOrd="0" destOrd="0" parTransId="{3C56ADFC-CF9B-43B1-A653-728B32FA0C5B}" sibTransId="{B0C3DFD9-BF4A-46C9-AFCD-D2EC180807EB}"/>
    <dgm:cxn modelId="{1774774D-94BF-4FB6-80F1-87A3B44D1103}" type="presOf" srcId="{5D583B63-DF47-4E02-BE48-356F76D37B19}" destId="{FC7DADDF-1D2E-4F70-9932-11F477622123}" srcOrd="0" destOrd="0" presId="urn:microsoft.com/office/officeart/2005/8/layout/vList6"/>
    <dgm:cxn modelId="{0F5460A7-2622-4A14-801A-B41CF6337F17}" type="presOf" srcId="{678F2BA9-758C-448B-A169-365E8174D2A1}" destId="{1D06CBEF-1F02-45E4-B6FD-6A9580A4BF59}" srcOrd="0" destOrd="0" presId="urn:microsoft.com/office/officeart/2005/8/layout/vList6"/>
    <dgm:cxn modelId="{A40DC9FC-2432-4280-B66C-C6D1A92363E5}" type="presOf" srcId="{C0870FEA-34AE-4F9A-8750-C70DC249FAA4}" destId="{9E749FB6-2444-4111-BCAE-29A76AEE62D3}" srcOrd="0" destOrd="0" presId="urn:microsoft.com/office/officeart/2005/8/layout/vList6"/>
    <dgm:cxn modelId="{1932CCAA-4E9B-46AB-8408-F0302D668BDC}" type="presOf" srcId="{A6249DB7-F822-4951-A850-5F3E5D77EE69}" destId="{F173C6A9-044E-40EE-BA59-936851BCD397}" srcOrd="0" destOrd="0" presId="urn:microsoft.com/office/officeart/2005/8/layout/vList6"/>
    <dgm:cxn modelId="{570BF103-90F5-40FE-8B39-32413FBDE5C2}" srcId="{A6249DB7-F822-4951-A850-5F3E5D77EE69}" destId="{BCE9DC42-9C53-4092-9452-2F8ABF5DBD98}" srcOrd="0" destOrd="0" parTransId="{2AF29FFE-56C3-45C0-A4DC-02B9891945A7}" sibTransId="{120707D0-0210-43B4-AC56-842FD7515969}"/>
    <dgm:cxn modelId="{34DC364B-0F23-45CB-86DB-C8FEFFA07D24}" type="presOf" srcId="{ACD635D5-7475-406C-9F2E-6288FFCA7218}" destId="{CD5ECDA7-957D-4B88-A908-22FE4C18C424}" srcOrd="0" destOrd="0" presId="urn:microsoft.com/office/officeart/2005/8/layout/vList6"/>
    <dgm:cxn modelId="{73ADE9A9-ABD3-4DCC-9D8D-2529467F1C84}" srcId="{8640A4F0-7756-464B-BDD4-85868FF1047B}" destId="{ACD635D5-7475-406C-9F2E-6288FFCA7218}" srcOrd="2" destOrd="0" parTransId="{8DEC879D-29DB-457B-9C73-0BE9EDF4561A}" sibTransId="{4B2BBF40-4913-4367-8137-C47C84BBDE52}"/>
    <dgm:cxn modelId="{BBDF285F-FE6E-4F5C-9D35-F89DF675DEA8}" srcId="{8640A4F0-7756-464B-BDD4-85868FF1047B}" destId="{18174BB5-A24C-4F4B-ABD3-6F48ADB193A1}" srcOrd="3" destOrd="0" parTransId="{5F6BCFF3-EF6E-425E-BD70-8A73573645CE}" sibTransId="{187546AE-2A5F-4B75-8450-A059B743EDDB}"/>
    <dgm:cxn modelId="{3CF11815-8A73-408B-B1E5-7434B72002BF}" srcId="{5FCD0C0D-235E-48B7-A340-4BC04FEB5AF2}" destId="{113FBF2B-4FF6-45B3-9A9B-5054144CD031}" srcOrd="0" destOrd="0" parTransId="{5B3A1FB1-2496-4114-A912-B0FD101D40BE}" sibTransId="{AB021713-5589-4C13-9F77-383FE5EE93C3}"/>
    <dgm:cxn modelId="{977EA721-C70B-4F1B-8127-C9891248160B}" srcId="{8640A4F0-7756-464B-BDD4-85868FF1047B}" destId="{A6249DB7-F822-4951-A850-5F3E5D77EE69}" srcOrd="1" destOrd="0" parTransId="{7D969E22-30F2-4CB7-A32E-19297139C92D}" sibTransId="{18B78BEF-580A-4BDB-8CCD-B21C8899125A}"/>
    <dgm:cxn modelId="{A0C1F415-419F-4133-AA37-204BC1495FE1}" type="presParOf" srcId="{A648D036-C9B8-4023-985D-395A6CEAE41C}" destId="{CB94016C-57D3-454A-B350-5111987D10E4}" srcOrd="0" destOrd="0" presId="urn:microsoft.com/office/officeart/2005/8/layout/vList6"/>
    <dgm:cxn modelId="{F628EB11-2FB4-4F07-8B6C-7B2D249B00C2}" type="presParOf" srcId="{CB94016C-57D3-454A-B350-5111987D10E4}" destId="{ED95679F-8C21-4A72-BB0B-7F44E089DE72}" srcOrd="0" destOrd="0" presId="urn:microsoft.com/office/officeart/2005/8/layout/vList6"/>
    <dgm:cxn modelId="{885EA690-AD71-4696-9A1F-FFB92878F977}" type="presParOf" srcId="{CB94016C-57D3-454A-B350-5111987D10E4}" destId="{9F73DAFD-9942-480E-A5DF-4AFFFC110536}" srcOrd="1" destOrd="0" presId="urn:microsoft.com/office/officeart/2005/8/layout/vList6"/>
    <dgm:cxn modelId="{C45259A5-552E-490D-97C3-E2C4F5312903}" type="presParOf" srcId="{A648D036-C9B8-4023-985D-395A6CEAE41C}" destId="{8582568A-292A-4EE3-8A4F-93603799A851}" srcOrd="1" destOrd="0" presId="urn:microsoft.com/office/officeart/2005/8/layout/vList6"/>
    <dgm:cxn modelId="{ADCD57E9-47AE-46BA-BD41-8C7E27A09E2B}" type="presParOf" srcId="{A648D036-C9B8-4023-985D-395A6CEAE41C}" destId="{FA030413-765B-4987-8ABD-DDCEB9275C7F}" srcOrd="2" destOrd="0" presId="urn:microsoft.com/office/officeart/2005/8/layout/vList6"/>
    <dgm:cxn modelId="{FA9B836B-8B9F-465A-8788-84A18832B535}" type="presParOf" srcId="{FA030413-765B-4987-8ABD-DDCEB9275C7F}" destId="{F173C6A9-044E-40EE-BA59-936851BCD397}" srcOrd="0" destOrd="0" presId="urn:microsoft.com/office/officeart/2005/8/layout/vList6"/>
    <dgm:cxn modelId="{93E4D129-5789-4263-A862-DA7E8C658C25}" type="presParOf" srcId="{FA030413-765B-4987-8ABD-DDCEB9275C7F}" destId="{4A4B7F30-1CDB-42BC-AAD2-39606F962BBA}" srcOrd="1" destOrd="0" presId="urn:microsoft.com/office/officeart/2005/8/layout/vList6"/>
    <dgm:cxn modelId="{337A41A3-A192-4FF1-AC7A-3857CB796E3B}" type="presParOf" srcId="{A648D036-C9B8-4023-985D-395A6CEAE41C}" destId="{AC2104B8-8EFF-431C-B42F-70DA25EC1D98}" srcOrd="3" destOrd="0" presId="urn:microsoft.com/office/officeart/2005/8/layout/vList6"/>
    <dgm:cxn modelId="{D64B6C06-2537-4A7D-9038-FAD3317AC2B3}" type="presParOf" srcId="{A648D036-C9B8-4023-985D-395A6CEAE41C}" destId="{48D00B3A-FFF1-4656-8278-4B5C7C3C7F66}" srcOrd="4" destOrd="0" presId="urn:microsoft.com/office/officeart/2005/8/layout/vList6"/>
    <dgm:cxn modelId="{0FDD3BA1-2104-4E67-9A37-97A785BDF311}" type="presParOf" srcId="{48D00B3A-FFF1-4656-8278-4B5C7C3C7F66}" destId="{CD5ECDA7-957D-4B88-A908-22FE4C18C424}" srcOrd="0" destOrd="0" presId="urn:microsoft.com/office/officeart/2005/8/layout/vList6"/>
    <dgm:cxn modelId="{F8390F2A-4784-44AE-B9F4-5AF117778292}" type="presParOf" srcId="{48D00B3A-FFF1-4656-8278-4B5C7C3C7F66}" destId="{FC7DADDF-1D2E-4F70-9932-11F477622123}" srcOrd="1" destOrd="0" presId="urn:microsoft.com/office/officeart/2005/8/layout/vList6"/>
    <dgm:cxn modelId="{57AA84D9-6CBC-4BFB-AB83-8ED0F05E6524}" type="presParOf" srcId="{A648D036-C9B8-4023-985D-395A6CEAE41C}" destId="{4332EDFE-6E98-41CF-ACA3-A08BE2B3D5BC}" srcOrd="5" destOrd="0" presId="urn:microsoft.com/office/officeart/2005/8/layout/vList6"/>
    <dgm:cxn modelId="{40A50221-CC03-425B-8900-F40B4DFD6BC7}" type="presParOf" srcId="{A648D036-C9B8-4023-985D-395A6CEAE41C}" destId="{51CFAE2F-9335-4C38-9933-7E18A009D78C}" srcOrd="6" destOrd="0" presId="urn:microsoft.com/office/officeart/2005/8/layout/vList6"/>
    <dgm:cxn modelId="{72D06571-40B2-4299-A1BF-A1850A75ED58}" type="presParOf" srcId="{51CFAE2F-9335-4C38-9933-7E18A009D78C}" destId="{280CB4A5-4763-424D-AB9A-8774F8A636B1}" srcOrd="0" destOrd="0" presId="urn:microsoft.com/office/officeart/2005/8/layout/vList6"/>
    <dgm:cxn modelId="{F0039FE7-9088-4A88-B9AD-7D22D7260DB3}" type="presParOf" srcId="{51CFAE2F-9335-4C38-9933-7E18A009D78C}" destId="{D34A181F-AFAC-4E3D-AB98-6F3619FBCB8C}" srcOrd="1" destOrd="0" presId="urn:microsoft.com/office/officeart/2005/8/layout/vList6"/>
    <dgm:cxn modelId="{42782C61-230B-4092-BB55-B975E3080F04}" type="presParOf" srcId="{A648D036-C9B8-4023-985D-395A6CEAE41C}" destId="{85237DC7-B7B5-4CDE-A3F5-2CCB11C7D4D4}" srcOrd="7" destOrd="0" presId="urn:microsoft.com/office/officeart/2005/8/layout/vList6"/>
    <dgm:cxn modelId="{3F6F04F1-AFF0-44E4-90BF-CD62FAD681AE}" type="presParOf" srcId="{A648D036-C9B8-4023-985D-395A6CEAE41C}" destId="{66DB6DCA-3EFB-43EA-9D2F-0055CC5D02A1}" srcOrd="8" destOrd="0" presId="urn:microsoft.com/office/officeart/2005/8/layout/vList6"/>
    <dgm:cxn modelId="{3103A29C-0075-49D0-B30B-2F8F02F0E0E6}" type="presParOf" srcId="{66DB6DCA-3EFB-43EA-9D2F-0055CC5D02A1}" destId="{1891B51D-BC4C-49E1-819C-CA46D4EB667B}" srcOrd="0" destOrd="0" presId="urn:microsoft.com/office/officeart/2005/8/layout/vList6"/>
    <dgm:cxn modelId="{317B934D-91B0-4320-9CE6-68D70B595374}" type="presParOf" srcId="{66DB6DCA-3EFB-43EA-9D2F-0055CC5D02A1}" destId="{9E749FB6-2444-4111-BCAE-29A76AEE62D3}" srcOrd="1" destOrd="0" presId="urn:microsoft.com/office/officeart/2005/8/layout/vList6"/>
    <dgm:cxn modelId="{B9E0A4CB-C587-48E4-8BC0-1F49AA2F6635}" type="presParOf" srcId="{A648D036-C9B8-4023-985D-395A6CEAE41C}" destId="{483C8C72-C039-43BD-ADFD-99D88149BE18}" srcOrd="9" destOrd="0" presId="urn:microsoft.com/office/officeart/2005/8/layout/vList6"/>
    <dgm:cxn modelId="{2A7CFCBF-E1D9-4EE2-9FE7-F38042AC364D}" type="presParOf" srcId="{A648D036-C9B8-4023-985D-395A6CEAE41C}" destId="{457652F1-426C-4207-BDE0-2C155CA20EEE}" srcOrd="10" destOrd="0" presId="urn:microsoft.com/office/officeart/2005/8/layout/vList6"/>
    <dgm:cxn modelId="{C37167E2-4E94-46FC-BD7B-C71541FCD01F}" type="presParOf" srcId="{457652F1-426C-4207-BDE0-2C155CA20EEE}" destId="{1D06CBEF-1F02-45E4-B6FD-6A9580A4BF59}" srcOrd="0" destOrd="0" presId="urn:microsoft.com/office/officeart/2005/8/layout/vList6"/>
    <dgm:cxn modelId="{43EF7677-4826-4508-BB0A-2F751BCC2875}" type="presParOf" srcId="{457652F1-426C-4207-BDE0-2C155CA20EEE}" destId="{3AEED756-378D-4592-BA77-A7007D21DBE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40A4F0-7756-464B-BDD4-85868FF1047B}" type="doc">
      <dgm:prSet loTypeId="urn:microsoft.com/office/officeart/2005/8/layout/vList6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pt-BR"/>
        </a:p>
      </dgm:t>
    </dgm:pt>
    <dgm:pt modelId="{18174BB5-A24C-4F4B-ABD3-6F48ADB193A1}">
      <dgm:prSet phldrT="[Texto]"/>
      <dgm:spPr/>
      <dgm:t>
        <a:bodyPr/>
        <a:lstStyle/>
        <a:p>
          <a:r>
            <a:rPr lang="pt-BR" dirty="0" smtClean="0"/>
            <a:t>Manutenção da Fibra</a:t>
          </a:r>
          <a:endParaRPr lang="pt-BR" dirty="0"/>
        </a:p>
      </dgm:t>
    </dgm:pt>
    <dgm:pt modelId="{5F6BCFF3-EF6E-425E-BD70-8A73573645CE}" type="parTrans" cxnId="{BBDF285F-FE6E-4F5C-9D35-F89DF675DEA8}">
      <dgm:prSet/>
      <dgm:spPr/>
      <dgm:t>
        <a:bodyPr/>
        <a:lstStyle/>
        <a:p>
          <a:endParaRPr lang="pt-BR"/>
        </a:p>
      </dgm:t>
    </dgm:pt>
    <dgm:pt modelId="{187546AE-2A5F-4B75-8450-A059B743EDDB}" type="sibTrans" cxnId="{BBDF285F-FE6E-4F5C-9D35-F89DF675DEA8}">
      <dgm:prSet/>
      <dgm:spPr/>
      <dgm:t>
        <a:bodyPr/>
        <a:lstStyle/>
        <a:p>
          <a:endParaRPr lang="pt-BR"/>
        </a:p>
      </dgm:t>
    </dgm:pt>
    <dgm:pt modelId="{E610DC1D-FBC0-4CFF-B315-0519BAB0E08B}">
      <dgm:prSet phldrT="[Texto]"/>
      <dgm:spPr/>
      <dgm:t>
        <a:bodyPr/>
        <a:lstStyle/>
        <a:p>
          <a:r>
            <a:rPr lang="pt-BR" dirty="0" smtClean="0"/>
            <a:t>Manutenção dos Equipamentos</a:t>
          </a:r>
          <a:endParaRPr lang="pt-BR" dirty="0"/>
        </a:p>
      </dgm:t>
    </dgm:pt>
    <dgm:pt modelId="{98AE72E2-4956-4E11-861B-7A2A070EF7D8}" type="parTrans" cxnId="{C2F0FB34-3A12-4CF7-8347-5A8985AFC163}">
      <dgm:prSet/>
      <dgm:spPr/>
      <dgm:t>
        <a:bodyPr/>
        <a:lstStyle/>
        <a:p>
          <a:endParaRPr lang="pt-BR"/>
        </a:p>
      </dgm:t>
    </dgm:pt>
    <dgm:pt modelId="{28C74313-DFDC-43EB-8E5A-CE947C5F7F10}" type="sibTrans" cxnId="{C2F0FB34-3A12-4CF7-8347-5A8985AFC163}">
      <dgm:prSet/>
      <dgm:spPr/>
      <dgm:t>
        <a:bodyPr/>
        <a:lstStyle/>
        <a:p>
          <a:endParaRPr lang="pt-BR"/>
        </a:p>
      </dgm:t>
    </dgm:pt>
    <dgm:pt modelId="{ACD635D5-7475-406C-9F2E-6288FFCA7218}">
      <dgm:prSet phldrT="[Texto]"/>
      <dgm:spPr/>
      <dgm:t>
        <a:bodyPr/>
        <a:lstStyle/>
        <a:p>
          <a:r>
            <a:rPr lang="pt-BR" dirty="0" smtClean="0"/>
            <a:t>Operação</a:t>
          </a:r>
          <a:endParaRPr lang="pt-BR" dirty="0"/>
        </a:p>
      </dgm:t>
    </dgm:pt>
    <dgm:pt modelId="{8DEC879D-29DB-457B-9C73-0BE9EDF4561A}" type="parTrans" cxnId="{73ADE9A9-ABD3-4DCC-9D8D-2529467F1C84}">
      <dgm:prSet/>
      <dgm:spPr/>
      <dgm:t>
        <a:bodyPr/>
        <a:lstStyle/>
        <a:p>
          <a:endParaRPr lang="pt-BR"/>
        </a:p>
      </dgm:t>
    </dgm:pt>
    <dgm:pt modelId="{4B2BBF40-4913-4367-8137-C47C84BBDE52}" type="sibTrans" cxnId="{73ADE9A9-ABD3-4DCC-9D8D-2529467F1C84}">
      <dgm:prSet/>
      <dgm:spPr/>
      <dgm:t>
        <a:bodyPr/>
        <a:lstStyle/>
        <a:p>
          <a:endParaRPr lang="pt-BR"/>
        </a:p>
      </dgm:t>
    </dgm:pt>
    <dgm:pt modelId="{678F2BA9-758C-448B-A169-365E8174D2A1}">
      <dgm:prSet phldrT="[Texto]"/>
      <dgm:spPr/>
      <dgm:t>
        <a:bodyPr/>
        <a:lstStyle/>
        <a:p>
          <a:r>
            <a:rPr lang="pt-BR" dirty="0" smtClean="0"/>
            <a:t>Infraestrutura de passagem</a:t>
          </a:r>
          <a:endParaRPr lang="pt-BR" dirty="0"/>
        </a:p>
      </dgm:t>
    </dgm:pt>
    <dgm:pt modelId="{D933FBF0-5144-4B71-876A-FE65FA8641FA}" type="parTrans" cxnId="{D3300C14-3BDC-452B-A976-5C7EE4940819}">
      <dgm:prSet/>
      <dgm:spPr/>
      <dgm:t>
        <a:bodyPr/>
        <a:lstStyle/>
        <a:p>
          <a:endParaRPr lang="pt-BR"/>
        </a:p>
      </dgm:t>
    </dgm:pt>
    <dgm:pt modelId="{3BD096DB-0F87-42BC-B873-734420C7A704}" type="sibTrans" cxnId="{D3300C14-3BDC-452B-A976-5C7EE4940819}">
      <dgm:prSet/>
      <dgm:spPr/>
      <dgm:t>
        <a:bodyPr/>
        <a:lstStyle/>
        <a:p>
          <a:endParaRPr lang="pt-BR"/>
        </a:p>
      </dgm:t>
    </dgm:pt>
    <dgm:pt modelId="{A6249DB7-F822-4951-A850-5F3E5D77EE69}">
      <dgm:prSet phldrT="[Texto]"/>
      <dgm:spPr/>
      <dgm:t>
        <a:bodyPr/>
        <a:lstStyle/>
        <a:p>
          <a:r>
            <a:rPr lang="pt-BR" dirty="0" smtClean="0"/>
            <a:t>Liderança</a:t>
          </a:r>
          <a:endParaRPr lang="pt-BR" dirty="0"/>
        </a:p>
      </dgm:t>
    </dgm:pt>
    <dgm:pt modelId="{7D969E22-30F2-4CB7-A32E-19297139C92D}" type="parTrans" cxnId="{977EA721-C70B-4F1B-8127-C9891248160B}">
      <dgm:prSet/>
      <dgm:spPr/>
      <dgm:t>
        <a:bodyPr/>
        <a:lstStyle/>
        <a:p>
          <a:endParaRPr lang="pt-BR"/>
        </a:p>
      </dgm:t>
    </dgm:pt>
    <dgm:pt modelId="{18B78BEF-580A-4BDB-8CCD-B21C8899125A}" type="sibTrans" cxnId="{977EA721-C70B-4F1B-8127-C9891248160B}">
      <dgm:prSet/>
      <dgm:spPr/>
      <dgm:t>
        <a:bodyPr/>
        <a:lstStyle/>
        <a:p>
          <a:endParaRPr lang="pt-BR"/>
        </a:p>
      </dgm:t>
    </dgm:pt>
    <dgm:pt modelId="{BCE9DC42-9C53-4092-9452-2F8ABF5DBD98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2AF29FFE-56C3-45C0-A4DC-02B9891945A7}" type="parTrans" cxnId="{570BF103-90F5-40FE-8B39-32413FBDE5C2}">
      <dgm:prSet/>
      <dgm:spPr/>
    </dgm:pt>
    <dgm:pt modelId="{120707D0-0210-43B4-AC56-842FD7515969}" type="sibTrans" cxnId="{570BF103-90F5-40FE-8B39-32413FBDE5C2}">
      <dgm:prSet/>
      <dgm:spPr/>
    </dgm:pt>
    <dgm:pt modelId="{5D583B63-DF47-4E02-BE48-356F76D37B19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B0397368-1393-4C64-8D37-40E1803686C0}" type="parTrans" cxnId="{18C5DFB4-83AC-4D30-B38D-F7F08B9EE098}">
      <dgm:prSet/>
      <dgm:spPr/>
    </dgm:pt>
    <dgm:pt modelId="{67C6D105-BA33-4C50-830C-6BD2E783267F}" type="sibTrans" cxnId="{18C5DFB4-83AC-4D30-B38D-F7F08B9EE098}">
      <dgm:prSet/>
      <dgm:spPr/>
    </dgm:pt>
    <dgm:pt modelId="{35BA045D-5ED6-40F4-8E5C-1E2EC08EC1D0}">
      <dgm:prSet phldrT="[Texto]"/>
      <dgm:spPr/>
      <dgm:t>
        <a:bodyPr/>
        <a:lstStyle/>
        <a:p>
          <a:r>
            <a:rPr lang="pt-BR" dirty="0" smtClean="0"/>
            <a:t>Governo</a:t>
          </a:r>
          <a:endParaRPr lang="pt-BR" dirty="0"/>
        </a:p>
      </dgm:t>
    </dgm:pt>
    <dgm:pt modelId="{3C56ADFC-CF9B-43B1-A653-728B32FA0C5B}" type="parTrans" cxnId="{CCB94364-3778-4739-84E8-F93419E560C7}">
      <dgm:prSet/>
      <dgm:spPr/>
    </dgm:pt>
    <dgm:pt modelId="{B0C3DFD9-BF4A-46C9-AFCD-D2EC180807EB}" type="sibTrans" cxnId="{CCB94364-3778-4739-84E8-F93419E560C7}">
      <dgm:prSet/>
      <dgm:spPr/>
    </dgm:pt>
    <dgm:pt modelId="{C0870FEA-34AE-4F9A-8750-C70DC249FAA4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5C9DC37D-4B6B-41BC-AA99-5507FA262F70}" type="parTrans" cxnId="{97B45111-5609-442A-9B39-8BA2F74D6C49}">
      <dgm:prSet/>
      <dgm:spPr/>
    </dgm:pt>
    <dgm:pt modelId="{D64650CB-B37A-4E3A-A4B0-FDA62046C035}" type="sibTrans" cxnId="{97B45111-5609-442A-9B39-8BA2F74D6C49}">
      <dgm:prSet/>
      <dgm:spPr/>
    </dgm:pt>
    <dgm:pt modelId="{ECBC7FAF-DDF4-4D1E-BBB3-D878447E77FB}">
      <dgm:prSet phldrT="[Texto]"/>
      <dgm:spPr/>
      <dgm:t>
        <a:bodyPr/>
        <a:lstStyle/>
        <a:p>
          <a:r>
            <a:rPr lang="pt-BR" dirty="0" smtClean="0"/>
            <a:t>Empresa de energia</a:t>
          </a:r>
          <a:endParaRPr lang="pt-BR" dirty="0"/>
        </a:p>
      </dgm:t>
    </dgm:pt>
    <dgm:pt modelId="{FEEA31FD-500F-4526-B40A-D96B80A6C121}" type="parTrans" cxnId="{52A54CD4-48F6-43CF-8FF8-7F7EC1DBFB24}">
      <dgm:prSet/>
      <dgm:spPr/>
    </dgm:pt>
    <dgm:pt modelId="{4C1CE132-8292-4BC7-A15E-F2CD9EACE6C0}" type="sibTrans" cxnId="{52A54CD4-48F6-43CF-8FF8-7F7EC1DBFB24}">
      <dgm:prSet/>
      <dgm:spPr/>
    </dgm:pt>
    <dgm:pt modelId="{42367E7B-C04B-44EE-A386-3AB257B843C2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01A6A75D-D912-41B4-9A0C-F47F5A449E76}" type="parTrans" cxnId="{159CB1B9-887A-4F87-ADA5-AF83D1009D35}">
      <dgm:prSet/>
      <dgm:spPr/>
      <dgm:t>
        <a:bodyPr/>
        <a:lstStyle/>
        <a:p>
          <a:endParaRPr lang="pt-BR"/>
        </a:p>
      </dgm:t>
    </dgm:pt>
    <dgm:pt modelId="{4B561D24-4EE4-41F9-A106-9EE9436196E9}" type="sibTrans" cxnId="{159CB1B9-887A-4F87-ADA5-AF83D1009D35}">
      <dgm:prSet/>
      <dgm:spPr/>
      <dgm:t>
        <a:bodyPr/>
        <a:lstStyle/>
        <a:p>
          <a:endParaRPr lang="pt-BR"/>
        </a:p>
      </dgm:t>
    </dgm:pt>
    <dgm:pt modelId="{4F9FDB02-8E56-49B0-AAD3-D5B3A107E31E}">
      <dgm:prSet phldrT="[Texto]"/>
      <dgm:spPr/>
      <dgm:t>
        <a:bodyPr/>
        <a:lstStyle/>
        <a:p>
          <a:r>
            <a:rPr lang="pt-BR" dirty="0" smtClean="0"/>
            <a:t>Gestão</a:t>
          </a:r>
          <a:endParaRPr lang="pt-BR" dirty="0"/>
        </a:p>
      </dgm:t>
    </dgm:pt>
    <dgm:pt modelId="{DB4BA3AA-5096-49BD-A4DD-5B0EDA213F76}" type="parTrans" cxnId="{853D458A-DA66-4035-A6DA-06BE25DFBFCE}">
      <dgm:prSet/>
      <dgm:spPr/>
    </dgm:pt>
    <dgm:pt modelId="{E9558344-784C-40F1-AB2E-62AB388B515D}" type="sibTrans" cxnId="{853D458A-DA66-4035-A6DA-06BE25DFBFCE}">
      <dgm:prSet/>
      <dgm:spPr/>
    </dgm:pt>
    <dgm:pt modelId="{A648D036-C9B8-4023-985D-395A6CEAE41C}" type="pres">
      <dgm:prSet presAssocID="{8640A4F0-7756-464B-BDD4-85868FF1047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FA030413-765B-4987-8ABD-DDCEB9275C7F}" type="pres">
      <dgm:prSet presAssocID="{A6249DB7-F822-4951-A850-5F3E5D77EE69}" presName="linNode" presStyleCnt="0"/>
      <dgm:spPr/>
    </dgm:pt>
    <dgm:pt modelId="{F173C6A9-044E-40EE-BA59-936851BCD397}" type="pres">
      <dgm:prSet presAssocID="{A6249DB7-F822-4951-A850-5F3E5D77EE69}" presName="parent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4B7F30-1CDB-42BC-AAD2-39606F962BBA}" type="pres">
      <dgm:prSet presAssocID="{A6249DB7-F822-4951-A850-5F3E5D77EE69}" presName="childShp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C2104B8-8EFF-431C-B42F-70DA25EC1D98}" type="pres">
      <dgm:prSet presAssocID="{18B78BEF-580A-4BDB-8CCD-B21C8899125A}" presName="spacing" presStyleCnt="0"/>
      <dgm:spPr/>
    </dgm:pt>
    <dgm:pt modelId="{D611AF36-2559-48A6-A4C8-28B882EF99A8}" type="pres">
      <dgm:prSet presAssocID="{4F9FDB02-8E56-49B0-AAD3-D5B3A107E31E}" presName="linNode" presStyleCnt="0"/>
      <dgm:spPr/>
    </dgm:pt>
    <dgm:pt modelId="{EE779B4C-8739-43D0-93B8-88FF253249BD}" type="pres">
      <dgm:prSet presAssocID="{4F9FDB02-8E56-49B0-AAD3-D5B3A107E31E}" presName="parent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2D17F3-6F20-4493-AF48-1317C4516FC8}" type="pres">
      <dgm:prSet presAssocID="{4F9FDB02-8E56-49B0-AAD3-D5B3A107E31E}" presName="childShp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D56C429-D5BA-4A96-8FCB-6C7E5FFAFC68}" type="pres">
      <dgm:prSet presAssocID="{E9558344-784C-40F1-AB2E-62AB388B515D}" presName="spacing" presStyleCnt="0"/>
      <dgm:spPr/>
    </dgm:pt>
    <dgm:pt modelId="{48D00B3A-FFF1-4656-8278-4B5C7C3C7F66}" type="pres">
      <dgm:prSet presAssocID="{ACD635D5-7475-406C-9F2E-6288FFCA7218}" presName="linNode" presStyleCnt="0"/>
      <dgm:spPr/>
    </dgm:pt>
    <dgm:pt modelId="{CD5ECDA7-957D-4B88-A908-22FE4C18C424}" type="pres">
      <dgm:prSet presAssocID="{ACD635D5-7475-406C-9F2E-6288FFCA7218}" presName="parent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7DADDF-1D2E-4F70-9932-11F477622123}" type="pres">
      <dgm:prSet presAssocID="{ACD635D5-7475-406C-9F2E-6288FFCA7218}" presName="childShp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32EDFE-6E98-41CF-ACA3-A08BE2B3D5BC}" type="pres">
      <dgm:prSet presAssocID="{4B2BBF40-4913-4367-8137-C47C84BBDE52}" presName="spacing" presStyleCnt="0"/>
      <dgm:spPr/>
    </dgm:pt>
    <dgm:pt modelId="{51CFAE2F-9335-4C38-9933-7E18A009D78C}" type="pres">
      <dgm:prSet presAssocID="{18174BB5-A24C-4F4B-ABD3-6F48ADB193A1}" presName="linNode" presStyleCnt="0"/>
      <dgm:spPr/>
    </dgm:pt>
    <dgm:pt modelId="{280CB4A5-4763-424D-AB9A-8774F8A636B1}" type="pres">
      <dgm:prSet presAssocID="{18174BB5-A24C-4F4B-ABD3-6F48ADB193A1}" presName="parent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4A181F-AFAC-4E3D-AB98-6F3619FBCB8C}" type="pres">
      <dgm:prSet presAssocID="{18174BB5-A24C-4F4B-ABD3-6F48ADB193A1}" presName="childShp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5237DC7-B7B5-4CDE-A3F5-2CCB11C7D4D4}" type="pres">
      <dgm:prSet presAssocID="{187546AE-2A5F-4B75-8450-A059B743EDDB}" presName="spacing" presStyleCnt="0"/>
      <dgm:spPr/>
    </dgm:pt>
    <dgm:pt modelId="{66DB6DCA-3EFB-43EA-9D2F-0055CC5D02A1}" type="pres">
      <dgm:prSet presAssocID="{E610DC1D-FBC0-4CFF-B315-0519BAB0E08B}" presName="linNode" presStyleCnt="0"/>
      <dgm:spPr/>
    </dgm:pt>
    <dgm:pt modelId="{1891B51D-BC4C-49E1-819C-CA46D4EB667B}" type="pres">
      <dgm:prSet presAssocID="{E610DC1D-FBC0-4CFF-B315-0519BAB0E08B}" presName="parent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749FB6-2444-4111-BCAE-29A76AEE62D3}" type="pres">
      <dgm:prSet presAssocID="{E610DC1D-FBC0-4CFF-B315-0519BAB0E08B}" presName="childShp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83C8C72-C039-43BD-ADFD-99D88149BE18}" type="pres">
      <dgm:prSet presAssocID="{28C74313-DFDC-43EB-8E5A-CE947C5F7F10}" presName="spacing" presStyleCnt="0"/>
      <dgm:spPr/>
    </dgm:pt>
    <dgm:pt modelId="{457652F1-426C-4207-BDE0-2C155CA20EEE}" type="pres">
      <dgm:prSet presAssocID="{678F2BA9-758C-448B-A169-365E8174D2A1}" presName="linNode" presStyleCnt="0"/>
      <dgm:spPr/>
    </dgm:pt>
    <dgm:pt modelId="{1D06CBEF-1F02-45E4-B6FD-6A9580A4BF59}" type="pres">
      <dgm:prSet presAssocID="{678F2BA9-758C-448B-A169-365E8174D2A1}" presName="parent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EED756-378D-4592-BA77-A7007D21DBEF}" type="pres">
      <dgm:prSet presAssocID="{678F2BA9-758C-448B-A169-365E8174D2A1}" presName="childShp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3300C14-3BDC-452B-A976-5C7EE4940819}" srcId="{8640A4F0-7756-464B-BDD4-85868FF1047B}" destId="{678F2BA9-758C-448B-A169-365E8174D2A1}" srcOrd="5" destOrd="0" parTransId="{D933FBF0-5144-4B71-876A-FE65FA8641FA}" sibTransId="{3BD096DB-0F87-42BC-B873-734420C7A704}"/>
    <dgm:cxn modelId="{C2F0FB34-3A12-4CF7-8347-5A8985AFC163}" srcId="{8640A4F0-7756-464B-BDD4-85868FF1047B}" destId="{E610DC1D-FBC0-4CFF-B315-0519BAB0E08B}" srcOrd="4" destOrd="0" parTransId="{98AE72E2-4956-4E11-861B-7A2A070EF7D8}" sibTransId="{28C74313-DFDC-43EB-8E5A-CE947C5F7F10}"/>
    <dgm:cxn modelId="{853D458A-DA66-4035-A6DA-06BE25DFBFCE}" srcId="{8640A4F0-7756-464B-BDD4-85868FF1047B}" destId="{4F9FDB02-8E56-49B0-AAD3-D5B3A107E31E}" srcOrd="1" destOrd="0" parTransId="{DB4BA3AA-5096-49BD-A4DD-5B0EDA213F76}" sibTransId="{E9558344-784C-40F1-AB2E-62AB388B515D}"/>
    <dgm:cxn modelId="{1F003147-80F5-481A-9472-218968190000}" type="presOf" srcId="{A6249DB7-F822-4951-A850-5F3E5D77EE69}" destId="{F173C6A9-044E-40EE-BA59-936851BCD397}" srcOrd="0" destOrd="0" presId="urn:microsoft.com/office/officeart/2005/8/layout/vList6"/>
    <dgm:cxn modelId="{2B8E3A4F-B8B2-4693-9F49-D75C6B423299}" type="presOf" srcId="{678F2BA9-758C-448B-A169-365E8174D2A1}" destId="{1D06CBEF-1F02-45E4-B6FD-6A9580A4BF59}" srcOrd="0" destOrd="0" presId="urn:microsoft.com/office/officeart/2005/8/layout/vList6"/>
    <dgm:cxn modelId="{159CB1B9-887A-4F87-ADA5-AF83D1009D35}" srcId="{A6249DB7-F822-4951-A850-5F3E5D77EE69}" destId="{42367E7B-C04B-44EE-A386-3AB257B843C2}" srcOrd="0" destOrd="0" parTransId="{01A6A75D-D912-41B4-9A0C-F47F5A449E76}" sibTransId="{4B561D24-4EE4-41F9-A106-9EE9436196E9}"/>
    <dgm:cxn modelId="{FA77B74D-A4D7-4448-AB99-616C9AE99617}" type="presOf" srcId="{35BA045D-5ED6-40F4-8E5C-1E2EC08EC1D0}" destId="{D34A181F-AFAC-4E3D-AB98-6F3619FBCB8C}" srcOrd="0" destOrd="0" presId="urn:microsoft.com/office/officeart/2005/8/layout/vList6"/>
    <dgm:cxn modelId="{18C5DFB4-83AC-4D30-B38D-F7F08B9EE098}" srcId="{ACD635D5-7475-406C-9F2E-6288FFCA7218}" destId="{5D583B63-DF47-4E02-BE48-356F76D37B19}" srcOrd="0" destOrd="0" parTransId="{B0397368-1393-4C64-8D37-40E1803686C0}" sibTransId="{67C6D105-BA33-4C50-830C-6BD2E783267F}"/>
    <dgm:cxn modelId="{877BF9BF-010E-4769-8FB9-8AFF7640D7CF}" type="presOf" srcId="{5D583B63-DF47-4E02-BE48-356F76D37B19}" destId="{FC7DADDF-1D2E-4F70-9932-11F477622123}" srcOrd="0" destOrd="0" presId="urn:microsoft.com/office/officeart/2005/8/layout/vList6"/>
    <dgm:cxn modelId="{52A54CD4-48F6-43CF-8FF8-7F7EC1DBFB24}" srcId="{678F2BA9-758C-448B-A169-365E8174D2A1}" destId="{ECBC7FAF-DDF4-4D1E-BBB3-D878447E77FB}" srcOrd="0" destOrd="0" parTransId="{FEEA31FD-500F-4526-B40A-D96B80A6C121}" sibTransId="{4C1CE132-8292-4BC7-A15E-F2CD9EACE6C0}"/>
    <dgm:cxn modelId="{5BFBEB88-BF0E-48AA-B9B5-91BF42F6EF2F}" type="presOf" srcId="{ECBC7FAF-DDF4-4D1E-BBB3-D878447E77FB}" destId="{3AEED756-378D-4592-BA77-A7007D21DBEF}" srcOrd="0" destOrd="0" presId="urn:microsoft.com/office/officeart/2005/8/layout/vList6"/>
    <dgm:cxn modelId="{97B45111-5609-442A-9B39-8BA2F74D6C49}" srcId="{E610DC1D-FBC0-4CFF-B315-0519BAB0E08B}" destId="{C0870FEA-34AE-4F9A-8750-C70DC249FAA4}" srcOrd="0" destOrd="0" parTransId="{5C9DC37D-4B6B-41BC-AA99-5507FA262F70}" sibTransId="{D64650CB-B37A-4E3A-A4B0-FDA62046C035}"/>
    <dgm:cxn modelId="{CCB94364-3778-4739-84E8-F93419E560C7}" srcId="{18174BB5-A24C-4F4B-ABD3-6F48ADB193A1}" destId="{35BA045D-5ED6-40F4-8E5C-1E2EC08EC1D0}" srcOrd="0" destOrd="0" parTransId="{3C56ADFC-CF9B-43B1-A653-728B32FA0C5B}" sibTransId="{B0C3DFD9-BF4A-46C9-AFCD-D2EC180807EB}"/>
    <dgm:cxn modelId="{4BE3FD92-87AF-4254-94EA-DCD9D16D46D3}" type="presOf" srcId="{C0870FEA-34AE-4F9A-8750-C70DC249FAA4}" destId="{9E749FB6-2444-4111-BCAE-29A76AEE62D3}" srcOrd="0" destOrd="0" presId="urn:microsoft.com/office/officeart/2005/8/layout/vList6"/>
    <dgm:cxn modelId="{E9B83119-565F-44BE-8E99-13D915AB4142}" type="presOf" srcId="{BCE9DC42-9C53-4092-9452-2F8ABF5DBD98}" destId="{FC2D17F3-6F20-4493-AF48-1317C4516FC8}" srcOrd="0" destOrd="0" presId="urn:microsoft.com/office/officeart/2005/8/layout/vList6"/>
    <dgm:cxn modelId="{AF1A24CC-A008-4E26-AC76-F113A1AE7D07}" type="presOf" srcId="{4F9FDB02-8E56-49B0-AAD3-D5B3A107E31E}" destId="{EE779B4C-8739-43D0-93B8-88FF253249BD}" srcOrd="0" destOrd="0" presId="urn:microsoft.com/office/officeart/2005/8/layout/vList6"/>
    <dgm:cxn modelId="{433CFC33-1624-417A-859F-6C7E776BAFAC}" type="presOf" srcId="{ACD635D5-7475-406C-9F2E-6288FFCA7218}" destId="{CD5ECDA7-957D-4B88-A908-22FE4C18C424}" srcOrd="0" destOrd="0" presId="urn:microsoft.com/office/officeart/2005/8/layout/vList6"/>
    <dgm:cxn modelId="{BE0EC258-A723-4807-831A-229A4FC7C3C1}" type="presOf" srcId="{8640A4F0-7756-464B-BDD4-85868FF1047B}" destId="{A648D036-C9B8-4023-985D-395A6CEAE41C}" srcOrd="0" destOrd="0" presId="urn:microsoft.com/office/officeart/2005/8/layout/vList6"/>
    <dgm:cxn modelId="{5BF81F04-CCAC-4CA8-B9E8-F35C345945B6}" type="presOf" srcId="{42367E7B-C04B-44EE-A386-3AB257B843C2}" destId="{4A4B7F30-1CDB-42BC-AAD2-39606F962BBA}" srcOrd="0" destOrd="0" presId="urn:microsoft.com/office/officeart/2005/8/layout/vList6"/>
    <dgm:cxn modelId="{570BF103-90F5-40FE-8B39-32413FBDE5C2}" srcId="{4F9FDB02-8E56-49B0-AAD3-D5B3A107E31E}" destId="{BCE9DC42-9C53-4092-9452-2F8ABF5DBD98}" srcOrd="0" destOrd="0" parTransId="{2AF29FFE-56C3-45C0-A4DC-02B9891945A7}" sibTransId="{120707D0-0210-43B4-AC56-842FD7515969}"/>
    <dgm:cxn modelId="{CFFA2B27-A1F2-40C8-93E5-C905A52AF6C9}" type="presOf" srcId="{E610DC1D-FBC0-4CFF-B315-0519BAB0E08B}" destId="{1891B51D-BC4C-49E1-819C-CA46D4EB667B}" srcOrd="0" destOrd="0" presId="urn:microsoft.com/office/officeart/2005/8/layout/vList6"/>
    <dgm:cxn modelId="{73ADE9A9-ABD3-4DCC-9D8D-2529467F1C84}" srcId="{8640A4F0-7756-464B-BDD4-85868FF1047B}" destId="{ACD635D5-7475-406C-9F2E-6288FFCA7218}" srcOrd="2" destOrd="0" parTransId="{8DEC879D-29DB-457B-9C73-0BE9EDF4561A}" sibTransId="{4B2BBF40-4913-4367-8137-C47C84BBDE52}"/>
    <dgm:cxn modelId="{4C21E8CE-6C86-49F0-97ED-EB35B9D68A90}" type="presOf" srcId="{18174BB5-A24C-4F4B-ABD3-6F48ADB193A1}" destId="{280CB4A5-4763-424D-AB9A-8774F8A636B1}" srcOrd="0" destOrd="0" presId="urn:microsoft.com/office/officeart/2005/8/layout/vList6"/>
    <dgm:cxn modelId="{BBDF285F-FE6E-4F5C-9D35-F89DF675DEA8}" srcId="{8640A4F0-7756-464B-BDD4-85868FF1047B}" destId="{18174BB5-A24C-4F4B-ABD3-6F48ADB193A1}" srcOrd="3" destOrd="0" parTransId="{5F6BCFF3-EF6E-425E-BD70-8A73573645CE}" sibTransId="{187546AE-2A5F-4B75-8450-A059B743EDDB}"/>
    <dgm:cxn modelId="{977EA721-C70B-4F1B-8127-C9891248160B}" srcId="{8640A4F0-7756-464B-BDD4-85868FF1047B}" destId="{A6249DB7-F822-4951-A850-5F3E5D77EE69}" srcOrd="0" destOrd="0" parTransId="{7D969E22-30F2-4CB7-A32E-19297139C92D}" sibTransId="{18B78BEF-580A-4BDB-8CCD-B21C8899125A}"/>
    <dgm:cxn modelId="{5D0D2518-95E0-4DBB-88F7-A843ABD1065E}" type="presParOf" srcId="{A648D036-C9B8-4023-985D-395A6CEAE41C}" destId="{FA030413-765B-4987-8ABD-DDCEB9275C7F}" srcOrd="0" destOrd="0" presId="urn:microsoft.com/office/officeart/2005/8/layout/vList6"/>
    <dgm:cxn modelId="{A2653F81-FDEB-444A-AA55-BAA89A5A8529}" type="presParOf" srcId="{FA030413-765B-4987-8ABD-DDCEB9275C7F}" destId="{F173C6A9-044E-40EE-BA59-936851BCD397}" srcOrd="0" destOrd="0" presId="urn:microsoft.com/office/officeart/2005/8/layout/vList6"/>
    <dgm:cxn modelId="{6BA9515B-7CF7-4E37-98E1-198C9DC9ADC7}" type="presParOf" srcId="{FA030413-765B-4987-8ABD-DDCEB9275C7F}" destId="{4A4B7F30-1CDB-42BC-AAD2-39606F962BBA}" srcOrd="1" destOrd="0" presId="urn:microsoft.com/office/officeart/2005/8/layout/vList6"/>
    <dgm:cxn modelId="{F28CB50D-DF37-41C6-B51A-ADAD5CCE0CDE}" type="presParOf" srcId="{A648D036-C9B8-4023-985D-395A6CEAE41C}" destId="{AC2104B8-8EFF-431C-B42F-70DA25EC1D98}" srcOrd="1" destOrd="0" presId="urn:microsoft.com/office/officeart/2005/8/layout/vList6"/>
    <dgm:cxn modelId="{049DACBD-5CBD-4EE5-A0F2-5AB73EF61222}" type="presParOf" srcId="{A648D036-C9B8-4023-985D-395A6CEAE41C}" destId="{D611AF36-2559-48A6-A4C8-28B882EF99A8}" srcOrd="2" destOrd="0" presId="urn:microsoft.com/office/officeart/2005/8/layout/vList6"/>
    <dgm:cxn modelId="{2CC9D4F5-959D-46B5-9938-FD5B794A4618}" type="presParOf" srcId="{D611AF36-2559-48A6-A4C8-28B882EF99A8}" destId="{EE779B4C-8739-43D0-93B8-88FF253249BD}" srcOrd="0" destOrd="0" presId="urn:microsoft.com/office/officeart/2005/8/layout/vList6"/>
    <dgm:cxn modelId="{C5B73A73-7251-4425-8FA3-2BB274F4FCA5}" type="presParOf" srcId="{D611AF36-2559-48A6-A4C8-28B882EF99A8}" destId="{FC2D17F3-6F20-4493-AF48-1317C4516FC8}" srcOrd="1" destOrd="0" presId="urn:microsoft.com/office/officeart/2005/8/layout/vList6"/>
    <dgm:cxn modelId="{AFDEBE6A-5CE1-47BE-97C5-192246C8D66E}" type="presParOf" srcId="{A648D036-C9B8-4023-985D-395A6CEAE41C}" destId="{4D56C429-D5BA-4A96-8FCB-6C7E5FFAFC68}" srcOrd="3" destOrd="0" presId="urn:microsoft.com/office/officeart/2005/8/layout/vList6"/>
    <dgm:cxn modelId="{39E7FED3-CFF4-4306-BD3F-AE8964E680DF}" type="presParOf" srcId="{A648D036-C9B8-4023-985D-395A6CEAE41C}" destId="{48D00B3A-FFF1-4656-8278-4B5C7C3C7F66}" srcOrd="4" destOrd="0" presId="urn:microsoft.com/office/officeart/2005/8/layout/vList6"/>
    <dgm:cxn modelId="{D53506B7-A32B-4858-B83E-E0843C493F89}" type="presParOf" srcId="{48D00B3A-FFF1-4656-8278-4B5C7C3C7F66}" destId="{CD5ECDA7-957D-4B88-A908-22FE4C18C424}" srcOrd="0" destOrd="0" presId="urn:microsoft.com/office/officeart/2005/8/layout/vList6"/>
    <dgm:cxn modelId="{110A53FA-4891-4C68-8CF2-AA7B945E78C0}" type="presParOf" srcId="{48D00B3A-FFF1-4656-8278-4B5C7C3C7F66}" destId="{FC7DADDF-1D2E-4F70-9932-11F477622123}" srcOrd="1" destOrd="0" presId="urn:microsoft.com/office/officeart/2005/8/layout/vList6"/>
    <dgm:cxn modelId="{55CDF2F3-F984-4FD9-BF70-375CD6F7654E}" type="presParOf" srcId="{A648D036-C9B8-4023-985D-395A6CEAE41C}" destId="{4332EDFE-6E98-41CF-ACA3-A08BE2B3D5BC}" srcOrd="5" destOrd="0" presId="urn:microsoft.com/office/officeart/2005/8/layout/vList6"/>
    <dgm:cxn modelId="{B346C3B6-472B-402B-93E3-88AFF7A0838C}" type="presParOf" srcId="{A648D036-C9B8-4023-985D-395A6CEAE41C}" destId="{51CFAE2F-9335-4C38-9933-7E18A009D78C}" srcOrd="6" destOrd="0" presId="urn:microsoft.com/office/officeart/2005/8/layout/vList6"/>
    <dgm:cxn modelId="{A1A5390B-F09F-423E-A2C1-DCD95AF7C34B}" type="presParOf" srcId="{51CFAE2F-9335-4C38-9933-7E18A009D78C}" destId="{280CB4A5-4763-424D-AB9A-8774F8A636B1}" srcOrd="0" destOrd="0" presId="urn:microsoft.com/office/officeart/2005/8/layout/vList6"/>
    <dgm:cxn modelId="{59B59E51-E71C-4332-850D-13291031252F}" type="presParOf" srcId="{51CFAE2F-9335-4C38-9933-7E18A009D78C}" destId="{D34A181F-AFAC-4E3D-AB98-6F3619FBCB8C}" srcOrd="1" destOrd="0" presId="urn:microsoft.com/office/officeart/2005/8/layout/vList6"/>
    <dgm:cxn modelId="{8E15DEDB-2E3A-42FA-925E-DFB062505239}" type="presParOf" srcId="{A648D036-C9B8-4023-985D-395A6CEAE41C}" destId="{85237DC7-B7B5-4CDE-A3F5-2CCB11C7D4D4}" srcOrd="7" destOrd="0" presId="urn:microsoft.com/office/officeart/2005/8/layout/vList6"/>
    <dgm:cxn modelId="{0E6F5800-C0E0-44B2-BFFD-D46A564D7163}" type="presParOf" srcId="{A648D036-C9B8-4023-985D-395A6CEAE41C}" destId="{66DB6DCA-3EFB-43EA-9D2F-0055CC5D02A1}" srcOrd="8" destOrd="0" presId="urn:microsoft.com/office/officeart/2005/8/layout/vList6"/>
    <dgm:cxn modelId="{E51666C8-7C8B-48FB-8FA9-71A0AE8C1151}" type="presParOf" srcId="{66DB6DCA-3EFB-43EA-9D2F-0055CC5D02A1}" destId="{1891B51D-BC4C-49E1-819C-CA46D4EB667B}" srcOrd="0" destOrd="0" presId="urn:microsoft.com/office/officeart/2005/8/layout/vList6"/>
    <dgm:cxn modelId="{40BD192A-CC2B-41DE-9066-1BE56230D6E0}" type="presParOf" srcId="{66DB6DCA-3EFB-43EA-9D2F-0055CC5D02A1}" destId="{9E749FB6-2444-4111-BCAE-29A76AEE62D3}" srcOrd="1" destOrd="0" presId="urn:microsoft.com/office/officeart/2005/8/layout/vList6"/>
    <dgm:cxn modelId="{769B3F17-D625-4F05-BEA2-B3FC274E18E7}" type="presParOf" srcId="{A648D036-C9B8-4023-985D-395A6CEAE41C}" destId="{483C8C72-C039-43BD-ADFD-99D88149BE18}" srcOrd="9" destOrd="0" presId="urn:microsoft.com/office/officeart/2005/8/layout/vList6"/>
    <dgm:cxn modelId="{1050DA04-3530-449E-ACC3-8C43FE49FEE0}" type="presParOf" srcId="{A648D036-C9B8-4023-985D-395A6CEAE41C}" destId="{457652F1-426C-4207-BDE0-2C155CA20EEE}" srcOrd="10" destOrd="0" presId="urn:microsoft.com/office/officeart/2005/8/layout/vList6"/>
    <dgm:cxn modelId="{953954CD-183B-4E86-B524-89C71B0277A0}" type="presParOf" srcId="{457652F1-426C-4207-BDE0-2C155CA20EEE}" destId="{1D06CBEF-1F02-45E4-B6FD-6A9580A4BF59}" srcOrd="0" destOrd="0" presId="urn:microsoft.com/office/officeart/2005/8/layout/vList6"/>
    <dgm:cxn modelId="{B3DC28AA-980C-4AD1-9F44-78B53628F909}" type="presParOf" srcId="{457652F1-426C-4207-BDE0-2C155CA20EEE}" destId="{3AEED756-378D-4592-BA77-A7007D21DBE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640A4F0-7756-464B-BDD4-85868FF1047B}" type="doc">
      <dgm:prSet loTypeId="urn:microsoft.com/office/officeart/2005/8/layout/vList6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pt-BR"/>
        </a:p>
      </dgm:t>
    </dgm:pt>
    <dgm:pt modelId="{18174BB5-A24C-4F4B-ABD3-6F48ADB193A1}">
      <dgm:prSet phldrT="[Texto]"/>
      <dgm:spPr/>
      <dgm:t>
        <a:bodyPr/>
        <a:lstStyle/>
        <a:p>
          <a:r>
            <a:rPr lang="pt-BR" dirty="0" smtClean="0"/>
            <a:t>Manutenção da Fibra</a:t>
          </a:r>
          <a:endParaRPr lang="pt-BR" dirty="0"/>
        </a:p>
      </dgm:t>
    </dgm:pt>
    <dgm:pt modelId="{5F6BCFF3-EF6E-425E-BD70-8A73573645CE}" type="parTrans" cxnId="{BBDF285F-FE6E-4F5C-9D35-F89DF675DEA8}">
      <dgm:prSet/>
      <dgm:spPr/>
      <dgm:t>
        <a:bodyPr/>
        <a:lstStyle/>
        <a:p>
          <a:endParaRPr lang="pt-BR"/>
        </a:p>
      </dgm:t>
    </dgm:pt>
    <dgm:pt modelId="{187546AE-2A5F-4B75-8450-A059B743EDDB}" type="sibTrans" cxnId="{BBDF285F-FE6E-4F5C-9D35-F89DF675DEA8}">
      <dgm:prSet/>
      <dgm:spPr/>
      <dgm:t>
        <a:bodyPr/>
        <a:lstStyle/>
        <a:p>
          <a:endParaRPr lang="pt-BR"/>
        </a:p>
      </dgm:t>
    </dgm:pt>
    <dgm:pt modelId="{E610DC1D-FBC0-4CFF-B315-0519BAB0E08B}">
      <dgm:prSet phldrT="[Texto]"/>
      <dgm:spPr/>
      <dgm:t>
        <a:bodyPr/>
        <a:lstStyle/>
        <a:p>
          <a:r>
            <a:rPr lang="pt-BR" dirty="0" smtClean="0"/>
            <a:t>Manutenção dos Equipamentos</a:t>
          </a:r>
          <a:endParaRPr lang="pt-BR" dirty="0"/>
        </a:p>
      </dgm:t>
    </dgm:pt>
    <dgm:pt modelId="{98AE72E2-4956-4E11-861B-7A2A070EF7D8}" type="parTrans" cxnId="{C2F0FB34-3A12-4CF7-8347-5A8985AFC163}">
      <dgm:prSet/>
      <dgm:spPr/>
      <dgm:t>
        <a:bodyPr/>
        <a:lstStyle/>
        <a:p>
          <a:endParaRPr lang="pt-BR"/>
        </a:p>
      </dgm:t>
    </dgm:pt>
    <dgm:pt modelId="{28C74313-DFDC-43EB-8E5A-CE947C5F7F10}" type="sibTrans" cxnId="{C2F0FB34-3A12-4CF7-8347-5A8985AFC163}">
      <dgm:prSet/>
      <dgm:spPr/>
      <dgm:t>
        <a:bodyPr/>
        <a:lstStyle/>
        <a:p>
          <a:endParaRPr lang="pt-BR"/>
        </a:p>
      </dgm:t>
    </dgm:pt>
    <dgm:pt modelId="{ACD635D5-7475-406C-9F2E-6288FFCA7218}">
      <dgm:prSet phldrT="[Texto]"/>
      <dgm:spPr/>
      <dgm:t>
        <a:bodyPr/>
        <a:lstStyle/>
        <a:p>
          <a:r>
            <a:rPr lang="pt-BR" dirty="0" smtClean="0"/>
            <a:t>Operação</a:t>
          </a:r>
          <a:endParaRPr lang="pt-BR" dirty="0"/>
        </a:p>
      </dgm:t>
    </dgm:pt>
    <dgm:pt modelId="{8DEC879D-29DB-457B-9C73-0BE9EDF4561A}" type="parTrans" cxnId="{73ADE9A9-ABD3-4DCC-9D8D-2529467F1C84}">
      <dgm:prSet/>
      <dgm:spPr/>
      <dgm:t>
        <a:bodyPr/>
        <a:lstStyle/>
        <a:p>
          <a:endParaRPr lang="pt-BR"/>
        </a:p>
      </dgm:t>
    </dgm:pt>
    <dgm:pt modelId="{4B2BBF40-4913-4367-8137-C47C84BBDE52}" type="sibTrans" cxnId="{73ADE9A9-ABD3-4DCC-9D8D-2529467F1C84}">
      <dgm:prSet/>
      <dgm:spPr/>
      <dgm:t>
        <a:bodyPr/>
        <a:lstStyle/>
        <a:p>
          <a:endParaRPr lang="pt-BR"/>
        </a:p>
      </dgm:t>
    </dgm:pt>
    <dgm:pt modelId="{678F2BA9-758C-448B-A169-365E8174D2A1}">
      <dgm:prSet phldrT="[Texto]"/>
      <dgm:spPr/>
      <dgm:t>
        <a:bodyPr/>
        <a:lstStyle/>
        <a:p>
          <a:r>
            <a:rPr lang="pt-BR" dirty="0" smtClean="0"/>
            <a:t>Infraestrutura de passagem</a:t>
          </a:r>
          <a:endParaRPr lang="pt-BR" dirty="0"/>
        </a:p>
      </dgm:t>
    </dgm:pt>
    <dgm:pt modelId="{D933FBF0-5144-4B71-876A-FE65FA8641FA}" type="parTrans" cxnId="{D3300C14-3BDC-452B-A976-5C7EE4940819}">
      <dgm:prSet/>
      <dgm:spPr/>
      <dgm:t>
        <a:bodyPr/>
        <a:lstStyle/>
        <a:p>
          <a:endParaRPr lang="pt-BR"/>
        </a:p>
      </dgm:t>
    </dgm:pt>
    <dgm:pt modelId="{3BD096DB-0F87-42BC-B873-734420C7A704}" type="sibTrans" cxnId="{D3300C14-3BDC-452B-A976-5C7EE4940819}">
      <dgm:prSet/>
      <dgm:spPr/>
      <dgm:t>
        <a:bodyPr/>
        <a:lstStyle/>
        <a:p>
          <a:endParaRPr lang="pt-BR"/>
        </a:p>
      </dgm:t>
    </dgm:pt>
    <dgm:pt modelId="{A6249DB7-F822-4951-A850-5F3E5D77EE69}">
      <dgm:prSet phldrT="[Texto]"/>
      <dgm:spPr/>
      <dgm:t>
        <a:bodyPr/>
        <a:lstStyle/>
        <a:p>
          <a:r>
            <a:rPr lang="pt-BR" dirty="0" smtClean="0"/>
            <a:t>Liderança</a:t>
          </a:r>
          <a:endParaRPr lang="pt-BR" dirty="0"/>
        </a:p>
      </dgm:t>
    </dgm:pt>
    <dgm:pt modelId="{7D969E22-30F2-4CB7-A32E-19297139C92D}" type="parTrans" cxnId="{977EA721-C70B-4F1B-8127-C9891248160B}">
      <dgm:prSet/>
      <dgm:spPr/>
      <dgm:t>
        <a:bodyPr/>
        <a:lstStyle/>
        <a:p>
          <a:endParaRPr lang="pt-BR"/>
        </a:p>
      </dgm:t>
    </dgm:pt>
    <dgm:pt modelId="{18B78BEF-580A-4BDB-8CCD-B21C8899125A}" type="sibTrans" cxnId="{977EA721-C70B-4F1B-8127-C9891248160B}">
      <dgm:prSet/>
      <dgm:spPr/>
      <dgm:t>
        <a:bodyPr/>
        <a:lstStyle/>
        <a:p>
          <a:endParaRPr lang="pt-BR"/>
        </a:p>
      </dgm:t>
    </dgm:pt>
    <dgm:pt modelId="{BCE9DC42-9C53-4092-9452-2F8ABF5DBD98}">
      <dgm:prSet phldrT="[Texto]"/>
      <dgm:spPr/>
      <dgm:t>
        <a:bodyPr/>
        <a:lstStyle/>
        <a:p>
          <a:r>
            <a:rPr lang="pt-BR" dirty="0" smtClean="0"/>
            <a:t>Fundação </a:t>
          </a:r>
          <a:endParaRPr lang="pt-BR" dirty="0"/>
        </a:p>
      </dgm:t>
    </dgm:pt>
    <dgm:pt modelId="{2AF29FFE-56C3-45C0-A4DC-02B9891945A7}" type="parTrans" cxnId="{570BF103-90F5-40FE-8B39-32413FBDE5C2}">
      <dgm:prSet/>
      <dgm:spPr/>
    </dgm:pt>
    <dgm:pt modelId="{120707D0-0210-43B4-AC56-842FD7515969}" type="sibTrans" cxnId="{570BF103-90F5-40FE-8B39-32413FBDE5C2}">
      <dgm:prSet/>
      <dgm:spPr/>
    </dgm:pt>
    <dgm:pt modelId="{5D583B63-DF47-4E02-BE48-356F76D37B19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B0397368-1393-4C64-8D37-40E1803686C0}" type="parTrans" cxnId="{18C5DFB4-83AC-4D30-B38D-F7F08B9EE098}">
      <dgm:prSet/>
      <dgm:spPr/>
    </dgm:pt>
    <dgm:pt modelId="{67C6D105-BA33-4C50-830C-6BD2E783267F}" type="sibTrans" cxnId="{18C5DFB4-83AC-4D30-B38D-F7F08B9EE098}">
      <dgm:prSet/>
      <dgm:spPr/>
    </dgm:pt>
    <dgm:pt modelId="{35BA045D-5ED6-40F4-8E5C-1E2EC08EC1D0}">
      <dgm:prSet phldrT="[Texto]"/>
      <dgm:spPr/>
      <dgm:t>
        <a:bodyPr/>
        <a:lstStyle/>
        <a:p>
          <a:r>
            <a:rPr lang="pt-BR" dirty="0" smtClean="0"/>
            <a:t>Fundação</a:t>
          </a:r>
          <a:endParaRPr lang="pt-BR" dirty="0"/>
        </a:p>
      </dgm:t>
    </dgm:pt>
    <dgm:pt modelId="{3C56ADFC-CF9B-43B1-A653-728B32FA0C5B}" type="parTrans" cxnId="{CCB94364-3778-4739-84E8-F93419E560C7}">
      <dgm:prSet/>
      <dgm:spPr/>
    </dgm:pt>
    <dgm:pt modelId="{B0C3DFD9-BF4A-46C9-AFCD-D2EC180807EB}" type="sibTrans" cxnId="{CCB94364-3778-4739-84E8-F93419E560C7}">
      <dgm:prSet/>
      <dgm:spPr/>
    </dgm:pt>
    <dgm:pt modelId="{C0870FEA-34AE-4F9A-8750-C70DC249FAA4}">
      <dgm:prSet phldrT="[Texto]"/>
      <dgm:spPr/>
      <dgm:t>
        <a:bodyPr/>
        <a:lstStyle/>
        <a:p>
          <a:r>
            <a:rPr lang="pt-BR" dirty="0" smtClean="0"/>
            <a:t>Fundação </a:t>
          </a:r>
          <a:endParaRPr lang="pt-BR" dirty="0"/>
        </a:p>
      </dgm:t>
    </dgm:pt>
    <dgm:pt modelId="{5C9DC37D-4B6B-41BC-AA99-5507FA262F70}" type="parTrans" cxnId="{97B45111-5609-442A-9B39-8BA2F74D6C49}">
      <dgm:prSet/>
      <dgm:spPr/>
    </dgm:pt>
    <dgm:pt modelId="{D64650CB-B37A-4E3A-A4B0-FDA62046C035}" type="sibTrans" cxnId="{97B45111-5609-442A-9B39-8BA2F74D6C49}">
      <dgm:prSet/>
      <dgm:spPr/>
    </dgm:pt>
    <dgm:pt modelId="{ECBC7FAF-DDF4-4D1E-BBB3-D878447E77FB}">
      <dgm:prSet phldrT="[Texto]"/>
      <dgm:spPr/>
      <dgm:t>
        <a:bodyPr/>
        <a:lstStyle/>
        <a:p>
          <a:r>
            <a:rPr lang="pt-BR" dirty="0" smtClean="0"/>
            <a:t>Empresa de energia/TV a cabo</a:t>
          </a:r>
          <a:endParaRPr lang="pt-BR" dirty="0"/>
        </a:p>
      </dgm:t>
    </dgm:pt>
    <dgm:pt modelId="{FEEA31FD-500F-4526-B40A-D96B80A6C121}" type="parTrans" cxnId="{52A54CD4-48F6-43CF-8FF8-7F7EC1DBFB24}">
      <dgm:prSet/>
      <dgm:spPr/>
    </dgm:pt>
    <dgm:pt modelId="{4C1CE132-8292-4BC7-A15E-F2CD9EACE6C0}" type="sibTrans" cxnId="{52A54CD4-48F6-43CF-8FF8-7F7EC1DBFB24}">
      <dgm:prSet/>
      <dgm:spPr/>
    </dgm:pt>
    <dgm:pt modelId="{05EBE2DC-0776-4A38-8240-FCB0FA7D2854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0F9B5B9D-2EE2-4473-A58B-E6C12170A6D7}" type="parTrans" cxnId="{33DFAF25-1A64-406E-9A32-46B3AC878982}">
      <dgm:prSet/>
      <dgm:spPr/>
      <dgm:t>
        <a:bodyPr/>
        <a:lstStyle/>
        <a:p>
          <a:endParaRPr lang="pt-BR"/>
        </a:p>
      </dgm:t>
    </dgm:pt>
    <dgm:pt modelId="{CD0F1CC2-3502-4406-869E-68614997C1E6}" type="sibTrans" cxnId="{33DFAF25-1A64-406E-9A32-46B3AC878982}">
      <dgm:prSet/>
      <dgm:spPr/>
      <dgm:t>
        <a:bodyPr/>
        <a:lstStyle/>
        <a:p>
          <a:endParaRPr lang="pt-BR"/>
        </a:p>
      </dgm:t>
    </dgm:pt>
    <dgm:pt modelId="{39FF9520-4659-4756-A996-2EA2B84A6D5A}">
      <dgm:prSet phldrT="[Texto]"/>
      <dgm:spPr/>
      <dgm:t>
        <a:bodyPr/>
        <a:lstStyle/>
        <a:p>
          <a:r>
            <a:rPr lang="pt-BR" dirty="0" smtClean="0"/>
            <a:t>Gestão</a:t>
          </a:r>
          <a:endParaRPr lang="pt-BR" dirty="0"/>
        </a:p>
      </dgm:t>
    </dgm:pt>
    <dgm:pt modelId="{638849B6-79E0-4204-BE5B-691DB988923F}" type="parTrans" cxnId="{437D6811-6956-40E5-8531-A28968BB189D}">
      <dgm:prSet/>
      <dgm:spPr/>
    </dgm:pt>
    <dgm:pt modelId="{9E408001-5681-4F64-A837-AC70F7249CC9}" type="sibTrans" cxnId="{437D6811-6956-40E5-8531-A28968BB189D}">
      <dgm:prSet/>
      <dgm:spPr/>
    </dgm:pt>
    <dgm:pt modelId="{A648D036-C9B8-4023-985D-395A6CEAE41C}" type="pres">
      <dgm:prSet presAssocID="{8640A4F0-7756-464B-BDD4-85868FF1047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FA030413-765B-4987-8ABD-DDCEB9275C7F}" type="pres">
      <dgm:prSet presAssocID="{A6249DB7-F822-4951-A850-5F3E5D77EE69}" presName="linNode" presStyleCnt="0"/>
      <dgm:spPr/>
    </dgm:pt>
    <dgm:pt modelId="{F173C6A9-044E-40EE-BA59-936851BCD397}" type="pres">
      <dgm:prSet presAssocID="{A6249DB7-F822-4951-A850-5F3E5D77EE69}" presName="parent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4B7F30-1CDB-42BC-AAD2-39606F962BBA}" type="pres">
      <dgm:prSet presAssocID="{A6249DB7-F822-4951-A850-5F3E5D77EE69}" presName="childShp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C2104B8-8EFF-431C-B42F-70DA25EC1D98}" type="pres">
      <dgm:prSet presAssocID="{18B78BEF-580A-4BDB-8CCD-B21C8899125A}" presName="spacing" presStyleCnt="0"/>
      <dgm:spPr/>
    </dgm:pt>
    <dgm:pt modelId="{BDB79533-08AC-464B-AEA9-74CB227EFDFA}" type="pres">
      <dgm:prSet presAssocID="{39FF9520-4659-4756-A996-2EA2B84A6D5A}" presName="linNode" presStyleCnt="0"/>
      <dgm:spPr/>
    </dgm:pt>
    <dgm:pt modelId="{2F8E863D-7C6D-4BF8-BEA5-37F55D81C9C9}" type="pres">
      <dgm:prSet presAssocID="{39FF9520-4659-4756-A996-2EA2B84A6D5A}" presName="parent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39E1B43-D86E-4A6A-8D0A-7025617102B8}" type="pres">
      <dgm:prSet presAssocID="{39FF9520-4659-4756-A996-2EA2B84A6D5A}" presName="childShp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A463B9C-51D7-47EB-BDD6-AA2BFFB76332}" type="pres">
      <dgm:prSet presAssocID="{9E408001-5681-4F64-A837-AC70F7249CC9}" presName="spacing" presStyleCnt="0"/>
      <dgm:spPr/>
    </dgm:pt>
    <dgm:pt modelId="{48D00B3A-FFF1-4656-8278-4B5C7C3C7F66}" type="pres">
      <dgm:prSet presAssocID="{ACD635D5-7475-406C-9F2E-6288FFCA7218}" presName="linNode" presStyleCnt="0"/>
      <dgm:spPr/>
    </dgm:pt>
    <dgm:pt modelId="{CD5ECDA7-957D-4B88-A908-22FE4C18C424}" type="pres">
      <dgm:prSet presAssocID="{ACD635D5-7475-406C-9F2E-6288FFCA7218}" presName="parent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7DADDF-1D2E-4F70-9932-11F477622123}" type="pres">
      <dgm:prSet presAssocID="{ACD635D5-7475-406C-9F2E-6288FFCA7218}" presName="childShp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32EDFE-6E98-41CF-ACA3-A08BE2B3D5BC}" type="pres">
      <dgm:prSet presAssocID="{4B2BBF40-4913-4367-8137-C47C84BBDE52}" presName="spacing" presStyleCnt="0"/>
      <dgm:spPr/>
    </dgm:pt>
    <dgm:pt modelId="{51CFAE2F-9335-4C38-9933-7E18A009D78C}" type="pres">
      <dgm:prSet presAssocID="{18174BB5-A24C-4F4B-ABD3-6F48ADB193A1}" presName="linNode" presStyleCnt="0"/>
      <dgm:spPr/>
    </dgm:pt>
    <dgm:pt modelId="{280CB4A5-4763-424D-AB9A-8774F8A636B1}" type="pres">
      <dgm:prSet presAssocID="{18174BB5-A24C-4F4B-ABD3-6F48ADB193A1}" presName="parent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4A181F-AFAC-4E3D-AB98-6F3619FBCB8C}" type="pres">
      <dgm:prSet presAssocID="{18174BB5-A24C-4F4B-ABD3-6F48ADB193A1}" presName="childShp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5237DC7-B7B5-4CDE-A3F5-2CCB11C7D4D4}" type="pres">
      <dgm:prSet presAssocID="{187546AE-2A5F-4B75-8450-A059B743EDDB}" presName="spacing" presStyleCnt="0"/>
      <dgm:spPr/>
    </dgm:pt>
    <dgm:pt modelId="{66DB6DCA-3EFB-43EA-9D2F-0055CC5D02A1}" type="pres">
      <dgm:prSet presAssocID="{E610DC1D-FBC0-4CFF-B315-0519BAB0E08B}" presName="linNode" presStyleCnt="0"/>
      <dgm:spPr/>
    </dgm:pt>
    <dgm:pt modelId="{1891B51D-BC4C-49E1-819C-CA46D4EB667B}" type="pres">
      <dgm:prSet presAssocID="{E610DC1D-FBC0-4CFF-B315-0519BAB0E08B}" presName="parent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749FB6-2444-4111-BCAE-29A76AEE62D3}" type="pres">
      <dgm:prSet presAssocID="{E610DC1D-FBC0-4CFF-B315-0519BAB0E08B}" presName="childShp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83C8C72-C039-43BD-ADFD-99D88149BE18}" type="pres">
      <dgm:prSet presAssocID="{28C74313-DFDC-43EB-8E5A-CE947C5F7F10}" presName="spacing" presStyleCnt="0"/>
      <dgm:spPr/>
    </dgm:pt>
    <dgm:pt modelId="{457652F1-426C-4207-BDE0-2C155CA20EEE}" type="pres">
      <dgm:prSet presAssocID="{678F2BA9-758C-448B-A169-365E8174D2A1}" presName="linNode" presStyleCnt="0"/>
      <dgm:spPr/>
    </dgm:pt>
    <dgm:pt modelId="{1D06CBEF-1F02-45E4-B6FD-6A9580A4BF59}" type="pres">
      <dgm:prSet presAssocID="{678F2BA9-758C-448B-A169-365E8174D2A1}" presName="parent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EED756-378D-4592-BA77-A7007D21DBEF}" type="pres">
      <dgm:prSet presAssocID="{678F2BA9-758C-448B-A169-365E8174D2A1}" presName="childShp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3300C14-3BDC-452B-A976-5C7EE4940819}" srcId="{8640A4F0-7756-464B-BDD4-85868FF1047B}" destId="{678F2BA9-758C-448B-A169-365E8174D2A1}" srcOrd="5" destOrd="0" parTransId="{D933FBF0-5144-4B71-876A-FE65FA8641FA}" sibTransId="{3BD096DB-0F87-42BC-B873-734420C7A704}"/>
    <dgm:cxn modelId="{9F6C158B-B475-4EE5-ACC7-037FF5BA5BC6}" type="presOf" srcId="{C0870FEA-34AE-4F9A-8750-C70DC249FAA4}" destId="{9E749FB6-2444-4111-BCAE-29A76AEE62D3}" srcOrd="0" destOrd="0" presId="urn:microsoft.com/office/officeart/2005/8/layout/vList6"/>
    <dgm:cxn modelId="{33DFAF25-1A64-406E-9A32-46B3AC878982}" srcId="{A6249DB7-F822-4951-A850-5F3E5D77EE69}" destId="{05EBE2DC-0776-4A38-8240-FCB0FA7D2854}" srcOrd="0" destOrd="0" parTransId="{0F9B5B9D-2EE2-4473-A58B-E6C12170A6D7}" sibTransId="{CD0F1CC2-3502-4406-869E-68614997C1E6}"/>
    <dgm:cxn modelId="{227B8114-7017-40A4-970E-99926FD7E0AB}" type="presOf" srcId="{ECBC7FAF-DDF4-4D1E-BBB3-D878447E77FB}" destId="{3AEED756-378D-4592-BA77-A7007D21DBEF}" srcOrd="0" destOrd="0" presId="urn:microsoft.com/office/officeart/2005/8/layout/vList6"/>
    <dgm:cxn modelId="{C2F0FB34-3A12-4CF7-8347-5A8985AFC163}" srcId="{8640A4F0-7756-464B-BDD4-85868FF1047B}" destId="{E610DC1D-FBC0-4CFF-B315-0519BAB0E08B}" srcOrd="4" destOrd="0" parTransId="{98AE72E2-4956-4E11-861B-7A2A070EF7D8}" sibTransId="{28C74313-DFDC-43EB-8E5A-CE947C5F7F10}"/>
    <dgm:cxn modelId="{F446963D-9B45-436A-AFAF-FCB7A307C2F6}" type="presOf" srcId="{678F2BA9-758C-448B-A169-365E8174D2A1}" destId="{1D06CBEF-1F02-45E4-B6FD-6A9580A4BF59}" srcOrd="0" destOrd="0" presId="urn:microsoft.com/office/officeart/2005/8/layout/vList6"/>
    <dgm:cxn modelId="{2DE601EC-CF74-430E-AEF9-C10133CB440F}" type="presOf" srcId="{8640A4F0-7756-464B-BDD4-85868FF1047B}" destId="{A648D036-C9B8-4023-985D-395A6CEAE41C}" srcOrd="0" destOrd="0" presId="urn:microsoft.com/office/officeart/2005/8/layout/vList6"/>
    <dgm:cxn modelId="{18C5DFB4-83AC-4D30-B38D-F7F08B9EE098}" srcId="{ACD635D5-7475-406C-9F2E-6288FFCA7218}" destId="{5D583B63-DF47-4E02-BE48-356F76D37B19}" srcOrd="0" destOrd="0" parTransId="{B0397368-1393-4C64-8D37-40E1803686C0}" sibTransId="{67C6D105-BA33-4C50-830C-6BD2E783267F}"/>
    <dgm:cxn modelId="{109B875A-0A84-4E3A-8870-6CE7CCB12440}" type="presOf" srcId="{E610DC1D-FBC0-4CFF-B315-0519BAB0E08B}" destId="{1891B51D-BC4C-49E1-819C-CA46D4EB667B}" srcOrd="0" destOrd="0" presId="urn:microsoft.com/office/officeart/2005/8/layout/vList6"/>
    <dgm:cxn modelId="{52A54CD4-48F6-43CF-8FF8-7F7EC1DBFB24}" srcId="{678F2BA9-758C-448B-A169-365E8174D2A1}" destId="{ECBC7FAF-DDF4-4D1E-BBB3-D878447E77FB}" srcOrd="0" destOrd="0" parTransId="{FEEA31FD-500F-4526-B40A-D96B80A6C121}" sibTransId="{4C1CE132-8292-4BC7-A15E-F2CD9EACE6C0}"/>
    <dgm:cxn modelId="{97B45111-5609-442A-9B39-8BA2F74D6C49}" srcId="{E610DC1D-FBC0-4CFF-B315-0519BAB0E08B}" destId="{C0870FEA-34AE-4F9A-8750-C70DC249FAA4}" srcOrd="0" destOrd="0" parTransId="{5C9DC37D-4B6B-41BC-AA99-5507FA262F70}" sibTransId="{D64650CB-B37A-4E3A-A4B0-FDA62046C035}"/>
    <dgm:cxn modelId="{CCB94364-3778-4739-84E8-F93419E560C7}" srcId="{18174BB5-A24C-4F4B-ABD3-6F48ADB193A1}" destId="{35BA045D-5ED6-40F4-8E5C-1E2EC08EC1D0}" srcOrd="0" destOrd="0" parTransId="{3C56ADFC-CF9B-43B1-A653-728B32FA0C5B}" sibTransId="{B0C3DFD9-BF4A-46C9-AFCD-D2EC180807EB}"/>
    <dgm:cxn modelId="{4A5150D2-369A-457F-8FA8-B8A95C01C8B4}" type="presOf" srcId="{A6249DB7-F822-4951-A850-5F3E5D77EE69}" destId="{F173C6A9-044E-40EE-BA59-936851BCD397}" srcOrd="0" destOrd="0" presId="urn:microsoft.com/office/officeart/2005/8/layout/vList6"/>
    <dgm:cxn modelId="{437D6811-6956-40E5-8531-A28968BB189D}" srcId="{8640A4F0-7756-464B-BDD4-85868FF1047B}" destId="{39FF9520-4659-4756-A996-2EA2B84A6D5A}" srcOrd="1" destOrd="0" parTransId="{638849B6-79E0-4204-BE5B-691DB988923F}" sibTransId="{9E408001-5681-4F64-A837-AC70F7249CC9}"/>
    <dgm:cxn modelId="{7828A16F-A98C-4840-8CA4-8361C75D4D3F}" type="presOf" srcId="{ACD635D5-7475-406C-9F2E-6288FFCA7218}" destId="{CD5ECDA7-957D-4B88-A908-22FE4C18C424}" srcOrd="0" destOrd="0" presId="urn:microsoft.com/office/officeart/2005/8/layout/vList6"/>
    <dgm:cxn modelId="{DC95A4D3-C18B-45B0-BDE5-17115820BA8E}" type="presOf" srcId="{BCE9DC42-9C53-4092-9452-2F8ABF5DBD98}" destId="{839E1B43-D86E-4A6A-8D0A-7025617102B8}" srcOrd="0" destOrd="0" presId="urn:microsoft.com/office/officeart/2005/8/layout/vList6"/>
    <dgm:cxn modelId="{CAB2ABC4-A259-4FF6-84EA-D860372B2F76}" type="presOf" srcId="{35BA045D-5ED6-40F4-8E5C-1E2EC08EC1D0}" destId="{D34A181F-AFAC-4E3D-AB98-6F3619FBCB8C}" srcOrd="0" destOrd="0" presId="urn:microsoft.com/office/officeart/2005/8/layout/vList6"/>
    <dgm:cxn modelId="{2599484B-262D-47AA-B744-74B685D66382}" type="presOf" srcId="{39FF9520-4659-4756-A996-2EA2B84A6D5A}" destId="{2F8E863D-7C6D-4BF8-BEA5-37F55D81C9C9}" srcOrd="0" destOrd="0" presId="urn:microsoft.com/office/officeart/2005/8/layout/vList6"/>
    <dgm:cxn modelId="{0D4666B4-8CC6-4CC7-A3B7-51CC07D41DA6}" type="presOf" srcId="{18174BB5-A24C-4F4B-ABD3-6F48ADB193A1}" destId="{280CB4A5-4763-424D-AB9A-8774F8A636B1}" srcOrd="0" destOrd="0" presId="urn:microsoft.com/office/officeart/2005/8/layout/vList6"/>
    <dgm:cxn modelId="{F491BDB5-F96F-4E27-9DAA-1B6B0ADB72ED}" type="presOf" srcId="{05EBE2DC-0776-4A38-8240-FCB0FA7D2854}" destId="{4A4B7F30-1CDB-42BC-AAD2-39606F962BBA}" srcOrd="0" destOrd="0" presId="urn:microsoft.com/office/officeart/2005/8/layout/vList6"/>
    <dgm:cxn modelId="{3DA71C79-1B9D-4CDA-9EFB-5FACB9474A74}" type="presOf" srcId="{5D583B63-DF47-4E02-BE48-356F76D37B19}" destId="{FC7DADDF-1D2E-4F70-9932-11F477622123}" srcOrd="0" destOrd="0" presId="urn:microsoft.com/office/officeart/2005/8/layout/vList6"/>
    <dgm:cxn modelId="{570BF103-90F5-40FE-8B39-32413FBDE5C2}" srcId="{39FF9520-4659-4756-A996-2EA2B84A6D5A}" destId="{BCE9DC42-9C53-4092-9452-2F8ABF5DBD98}" srcOrd="0" destOrd="0" parTransId="{2AF29FFE-56C3-45C0-A4DC-02B9891945A7}" sibTransId="{120707D0-0210-43B4-AC56-842FD7515969}"/>
    <dgm:cxn modelId="{73ADE9A9-ABD3-4DCC-9D8D-2529467F1C84}" srcId="{8640A4F0-7756-464B-BDD4-85868FF1047B}" destId="{ACD635D5-7475-406C-9F2E-6288FFCA7218}" srcOrd="2" destOrd="0" parTransId="{8DEC879D-29DB-457B-9C73-0BE9EDF4561A}" sibTransId="{4B2BBF40-4913-4367-8137-C47C84BBDE52}"/>
    <dgm:cxn modelId="{BBDF285F-FE6E-4F5C-9D35-F89DF675DEA8}" srcId="{8640A4F0-7756-464B-BDD4-85868FF1047B}" destId="{18174BB5-A24C-4F4B-ABD3-6F48ADB193A1}" srcOrd="3" destOrd="0" parTransId="{5F6BCFF3-EF6E-425E-BD70-8A73573645CE}" sibTransId="{187546AE-2A5F-4B75-8450-A059B743EDDB}"/>
    <dgm:cxn modelId="{977EA721-C70B-4F1B-8127-C9891248160B}" srcId="{8640A4F0-7756-464B-BDD4-85868FF1047B}" destId="{A6249DB7-F822-4951-A850-5F3E5D77EE69}" srcOrd="0" destOrd="0" parTransId="{7D969E22-30F2-4CB7-A32E-19297139C92D}" sibTransId="{18B78BEF-580A-4BDB-8CCD-B21C8899125A}"/>
    <dgm:cxn modelId="{28E8E816-922C-4017-B775-DF40DCCEAEC5}" type="presParOf" srcId="{A648D036-C9B8-4023-985D-395A6CEAE41C}" destId="{FA030413-765B-4987-8ABD-DDCEB9275C7F}" srcOrd="0" destOrd="0" presId="urn:microsoft.com/office/officeart/2005/8/layout/vList6"/>
    <dgm:cxn modelId="{20CE43D9-8AB3-41AB-94BD-1A7D62204EE5}" type="presParOf" srcId="{FA030413-765B-4987-8ABD-DDCEB9275C7F}" destId="{F173C6A9-044E-40EE-BA59-936851BCD397}" srcOrd="0" destOrd="0" presId="urn:microsoft.com/office/officeart/2005/8/layout/vList6"/>
    <dgm:cxn modelId="{E650424D-8BBC-43BC-9A09-B4F35A2CD567}" type="presParOf" srcId="{FA030413-765B-4987-8ABD-DDCEB9275C7F}" destId="{4A4B7F30-1CDB-42BC-AAD2-39606F962BBA}" srcOrd="1" destOrd="0" presId="urn:microsoft.com/office/officeart/2005/8/layout/vList6"/>
    <dgm:cxn modelId="{017F8F92-8D5A-4B8C-9419-A3D345015244}" type="presParOf" srcId="{A648D036-C9B8-4023-985D-395A6CEAE41C}" destId="{AC2104B8-8EFF-431C-B42F-70DA25EC1D98}" srcOrd="1" destOrd="0" presId="urn:microsoft.com/office/officeart/2005/8/layout/vList6"/>
    <dgm:cxn modelId="{3AAD22BD-F17E-4274-9D71-3B1B186717AD}" type="presParOf" srcId="{A648D036-C9B8-4023-985D-395A6CEAE41C}" destId="{BDB79533-08AC-464B-AEA9-74CB227EFDFA}" srcOrd="2" destOrd="0" presId="urn:microsoft.com/office/officeart/2005/8/layout/vList6"/>
    <dgm:cxn modelId="{76D62435-39C4-46FC-9366-B5989AC88B87}" type="presParOf" srcId="{BDB79533-08AC-464B-AEA9-74CB227EFDFA}" destId="{2F8E863D-7C6D-4BF8-BEA5-37F55D81C9C9}" srcOrd="0" destOrd="0" presId="urn:microsoft.com/office/officeart/2005/8/layout/vList6"/>
    <dgm:cxn modelId="{D8CE8070-7F2B-4A04-AEA1-68C485E0906C}" type="presParOf" srcId="{BDB79533-08AC-464B-AEA9-74CB227EFDFA}" destId="{839E1B43-D86E-4A6A-8D0A-7025617102B8}" srcOrd="1" destOrd="0" presId="urn:microsoft.com/office/officeart/2005/8/layout/vList6"/>
    <dgm:cxn modelId="{F53C2227-82B4-4CB1-8619-983EF1B294A9}" type="presParOf" srcId="{A648D036-C9B8-4023-985D-395A6CEAE41C}" destId="{FA463B9C-51D7-47EB-BDD6-AA2BFFB76332}" srcOrd="3" destOrd="0" presId="urn:microsoft.com/office/officeart/2005/8/layout/vList6"/>
    <dgm:cxn modelId="{0D7F8847-DCB6-4565-8F3F-A7478138E1D0}" type="presParOf" srcId="{A648D036-C9B8-4023-985D-395A6CEAE41C}" destId="{48D00B3A-FFF1-4656-8278-4B5C7C3C7F66}" srcOrd="4" destOrd="0" presId="urn:microsoft.com/office/officeart/2005/8/layout/vList6"/>
    <dgm:cxn modelId="{191C6C70-7CC4-4E41-9FEB-7E744149F8A0}" type="presParOf" srcId="{48D00B3A-FFF1-4656-8278-4B5C7C3C7F66}" destId="{CD5ECDA7-957D-4B88-A908-22FE4C18C424}" srcOrd="0" destOrd="0" presId="urn:microsoft.com/office/officeart/2005/8/layout/vList6"/>
    <dgm:cxn modelId="{8F3D1FAF-D302-4937-9C84-AECF178174BC}" type="presParOf" srcId="{48D00B3A-FFF1-4656-8278-4B5C7C3C7F66}" destId="{FC7DADDF-1D2E-4F70-9932-11F477622123}" srcOrd="1" destOrd="0" presId="urn:microsoft.com/office/officeart/2005/8/layout/vList6"/>
    <dgm:cxn modelId="{ADF21DE8-ED6E-470D-9E28-F0663E9B67AE}" type="presParOf" srcId="{A648D036-C9B8-4023-985D-395A6CEAE41C}" destId="{4332EDFE-6E98-41CF-ACA3-A08BE2B3D5BC}" srcOrd="5" destOrd="0" presId="urn:microsoft.com/office/officeart/2005/8/layout/vList6"/>
    <dgm:cxn modelId="{E8F9ED4B-11B3-437F-A6D2-8E53BCAAEC9E}" type="presParOf" srcId="{A648D036-C9B8-4023-985D-395A6CEAE41C}" destId="{51CFAE2F-9335-4C38-9933-7E18A009D78C}" srcOrd="6" destOrd="0" presId="urn:microsoft.com/office/officeart/2005/8/layout/vList6"/>
    <dgm:cxn modelId="{3414D79D-71BC-49AE-A43B-324E67EDECDF}" type="presParOf" srcId="{51CFAE2F-9335-4C38-9933-7E18A009D78C}" destId="{280CB4A5-4763-424D-AB9A-8774F8A636B1}" srcOrd="0" destOrd="0" presId="urn:microsoft.com/office/officeart/2005/8/layout/vList6"/>
    <dgm:cxn modelId="{060CB151-AB3A-4E4F-97F0-B6E6035FC715}" type="presParOf" srcId="{51CFAE2F-9335-4C38-9933-7E18A009D78C}" destId="{D34A181F-AFAC-4E3D-AB98-6F3619FBCB8C}" srcOrd="1" destOrd="0" presId="urn:microsoft.com/office/officeart/2005/8/layout/vList6"/>
    <dgm:cxn modelId="{B6098D09-4010-4EAB-B0EA-F3675FE516C7}" type="presParOf" srcId="{A648D036-C9B8-4023-985D-395A6CEAE41C}" destId="{85237DC7-B7B5-4CDE-A3F5-2CCB11C7D4D4}" srcOrd="7" destOrd="0" presId="urn:microsoft.com/office/officeart/2005/8/layout/vList6"/>
    <dgm:cxn modelId="{1123CED6-0011-4171-A73A-D1C86D078381}" type="presParOf" srcId="{A648D036-C9B8-4023-985D-395A6CEAE41C}" destId="{66DB6DCA-3EFB-43EA-9D2F-0055CC5D02A1}" srcOrd="8" destOrd="0" presId="urn:microsoft.com/office/officeart/2005/8/layout/vList6"/>
    <dgm:cxn modelId="{08621022-B566-4FC1-A355-A609E01C8C7C}" type="presParOf" srcId="{66DB6DCA-3EFB-43EA-9D2F-0055CC5D02A1}" destId="{1891B51D-BC4C-49E1-819C-CA46D4EB667B}" srcOrd="0" destOrd="0" presId="urn:microsoft.com/office/officeart/2005/8/layout/vList6"/>
    <dgm:cxn modelId="{2136FB18-A3F4-49D4-A4D8-CE642EC5CADB}" type="presParOf" srcId="{66DB6DCA-3EFB-43EA-9D2F-0055CC5D02A1}" destId="{9E749FB6-2444-4111-BCAE-29A76AEE62D3}" srcOrd="1" destOrd="0" presId="urn:microsoft.com/office/officeart/2005/8/layout/vList6"/>
    <dgm:cxn modelId="{E55F2071-9135-4F0B-A1BF-7E0C23D05334}" type="presParOf" srcId="{A648D036-C9B8-4023-985D-395A6CEAE41C}" destId="{483C8C72-C039-43BD-ADFD-99D88149BE18}" srcOrd="9" destOrd="0" presId="urn:microsoft.com/office/officeart/2005/8/layout/vList6"/>
    <dgm:cxn modelId="{4BB8CE15-87D3-4B57-A030-295D079FA982}" type="presParOf" srcId="{A648D036-C9B8-4023-985D-395A6CEAE41C}" destId="{457652F1-426C-4207-BDE0-2C155CA20EEE}" srcOrd="10" destOrd="0" presId="urn:microsoft.com/office/officeart/2005/8/layout/vList6"/>
    <dgm:cxn modelId="{FE028FF9-1037-4926-B259-EE7E281A4BB7}" type="presParOf" srcId="{457652F1-426C-4207-BDE0-2C155CA20EEE}" destId="{1D06CBEF-1F02-45E4-B6FD-6A9580A4BF59}" srcOrd="0" destOrd="0" presId="urn:microsoft.com/office/officeart/2005/8/layout/vList6"/>
    <dgm:cxn modelId="{22D1D9CA-4593-495B-8B5F-D88A7207B607}" type="presParOf" srcId="{457652F1-426C-4207-BDE0-2C155CA20EEE}" destId="{3AEED756-378D-4592-BA77-A7007D21DBE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640A4F0-7756-464B-BDD4-85868FF1047B}" type="doc">
      <dgm:prSet loTypeId="urn:microsoft.com/office/officeart/2005/8/layout/vList6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pt-BR"/>
        </a:p>
      </dgm:t>
    </dgm:pt>
    <dgm:pt modelId="{18174BB5-A24C-4F4B-ABD3-6F48ADB193A1}">
      <dgm:prSet phldrT="[Texto]"/>
      <dgm:spPr/>
      <dgm:t>
        <a:bodyPr/>
        <a:lstStyle/>
        <a:p>
          <a:r>
            <a:rPr lang="pt-BR" dirty="0" smtClean="0"/>
            <a:t>Manutenção da Fibra</a:t>
          </a:r>
          <a:endParaRPr lang="pt-BR" dirty="0"/>
        </a:p>
      </dgm:t>
    </dgm:pt>
    <dgm:pt modelId="{5F6BCFF3-EF6E-425E-BD70-8A73573645CE}" type="parTrans" cxnId="{BBDF285F-FE6E-4F5C-9D35-F89DF675DEA8}">
      <dgm:prSet/>
      <dgm:spPr/>
      <dgm:t>
        <a:bodyPr/>
        <a:lstStyle/>
        <a:p>
          <a:endParaRPr lang="pt-BR"/>
        </a:p>
      </dgm:t>
    </dgm:pt>
    <dgm:pt modelId="{187546AE-2A5F-4B75-8450-A059B743EDDB}" type="sibTrans" cxnId="{BBDF285F-FE6E-4F5C-9D35-F89DF675DEA8}">
      <dgm:prSet/>
      <dgm:spPr/>
      <dgm:t>
        <a:bodyPr/>
        <a:lstStyle/>
        <a:p>
          <a:endParaRPr lang="pt-BR"/>
        </a:p>
      </dgm:t>
    </dgm:pt>
    <dgm:pt modelId="{E610DC1D-FBC0-4CFF-B315-0519BAB0E08B}">
      <dgm:prSet phldrT="[Texto]"/>
      <dgm:spPr/>
      <dgm:t>
        <a:bodyPr/>
        <a:lstStyle/>
        <a:p>
          <a:r>
            <a:rPr lang="pt-BR" dirty="0" smtClean="0"/>
            <a:t>Manutenção dos Equipamentos</a:t>
          </a:r>
          <a:endParaRPr lang="pt-BR" dirty="0"/>
        </a:p>
      </dgm:t>
    </dgm:pt>
    <dgm:pt modelId="{98AE72E2-4956-4E11-861B-7A2A070EF7D8}" type="parTrans" cxnId="{C2F0FB34-3A12-4CF7-8347-5A8985AFC163}">
      <dgm:prSet/>
      <dgm:spPr/>
      <dgm:t>
        <a:bodyPr/>
        <a:lstStyle/>
        <a:p>
          <a:endParaRPr lang="pt-BR"/>
        </a:p>
      </dgm:t>
    </dgm:pt>
    <dgm:pt modelId="{28C74313-DFDC-43EB-8E5A-CE947C5F7F10}" type="sibTrans" cxnId="{C2F0FB34-3A12-4CF7-8347-5A8985AFC163}">
      <dgm:prSet/>
      <dgm:spPr/>
      <dgm:t>
        <a:bodyPr/>
        <a:lstStyle/>
        <a:p>
          <a:endParaRPr lang="pt-BR"/>
        </a:p>
      </dgm:t>
    </dgm:pt>
    <dgm:pt modelId="{ACD635D5-7475-406C-9F2E-6288FFCA7218}">
      <dgm:prSet phldrT="[Texto]"/>
      <dgm:spPr/>
      <dgm:t>
        <a:bodyPr/>
        <a:lstStyle/>
        <a:p>
          <a:r>
            <a:rPr lang="pt-BR" dirty="0" smtClean="0"/>
            <a:t>Operação</a:t>
          </a:r>
          <a:endParaRPr lang="pt-BR" dirty="0"/>
        </a:p>
      </dgm:t>
    </dgm:pt>
    <dgm:pt modelId="{8DEC879D-29DB-457B-9C73-0BE9EDF4561A}" type="parTrans" cxnId="{73ADE9A9-ABD3-4DCC-9D8D-2529467F1C84}">
      <dgm:prSet/>
      <dgm:spPr/>
      <dgm:t>
        <a:bodyPr/>
        <a:lstStyle/>
        <a:p>
          <a:endParaRPr lang="pt-BR"/>
        </a:p>
      </dgm:t>
    </dgm:pt>
    <dgm:pt modelId="{4B2BBF40-4913-4367-8137-C47C84BBDE52}" type="sibTrans" cxnId="{73ADE9A9-ABD3-4DCC-9D8D-2529467F1C84}">
      <dgm:prSet/>
      <dgm:spPr/>
      <dgm:t>
        <a:bodyPr/>
        <a:lstStyle/>
        <a:p>
          <a:endParaRPr lang="pt-BR"/>
        </a:p>
      </dgm:t>
    </dgm:pt>
    <dgm:pt modelId="{678F2BA9-758C-448B-A169-365E8174D2A1}">
      <dgm:prSet phldrT="[Texto]"/>
      <dgm:spPr/>
      <dgm:t>
        <a:bodyPr/>
        <a:lstStyle/>
        <a:p>
          <a:r>
            <a:rPr lang="pt-BR" dirty="0" smtClean="0"/>
            <a:t>Infraestrutura de passagem</a:t>
          </a:r>
          <a:endParaRPr lang="pt-BR" dirty="0"/>
        </a:p>
      </dgm:t>
    </dgm:pt>
    <dgm:pt modelId="{D933FBF0-5144-4B71-876A-FE65FA8641FA}" type="parTrans" cxnId="{D3300C14-3BDC-452B-A976-5C7EE4940819}">
      <dgm:prSet/>
      <dgm:spPr/>
      <dgm:t>
        <a:bodyPr/>
        <a:lstStyle/>
        <a:p>
          <a:endParaRPr lang="pt-BR"/>
        </a:p>
      </dgm:t>
    </dgm:pt>
    <dgm:pt modelId="{3BD096DB-0F87-42BC-B873-734420C7A704}" type="sibTrans" cxnId="{D3300C14-3BDC-452B-A976-5C7EE4940819}">
      <dgm:prSet/>
      <dgm:spPr/>
      <dgm:t>
        <a:bodyPr/>
        <a:lstStyle/>
        <a:p>
          <a:endParaRPr lang="pt-BR"/>
        </a:p>
      </dgm:t>
    </dgm:pt>
    <dgm:pt modelId="{A6249DB7-F822-4951-A850-5F3E5D77EE69}">
      <dgm:prSet phldrT="[Texto]"/>
      <dgm:spPr/>
      <dgm:t>
        <a:bodyPr/>
        <a:lstStyle/>
        <a:p>
          <a:r>
            <a:rPr lang="pt-BR" dirty="0" smtClean="0"/>
            <a:t>Liderança</a:t>
          </a:r>
          <a:endParaRPr lang="pt-BR" dirty="0"/>
        </a:p>
      </dgm:t>
    </dgm:pt>
    <dgm:pt modelId="{7D969E22-30F2-4CB7-A32E-19297139C92D}" type="parTrans" cxnId="{977EA721-C70B-4F1B-8127-C9891248160B}">
      <dgm:prSet/>
      <dgm:spPr/>
      <dgm:t>
        <a:bodyPr/>
        <a:lstStyle/>
        <a:p>
          <a:endParaRPr lang="pt-BR"/>
        </a:p>
      </dgm:t>
    </dgm:pt>
    <dgm:pt modelId="{18B78BEF-580A-4BDB-8CCD-B21C8899125A}" type="sibTrans" cxnId="{977EA721-C70B-4F1B-8127-C9891248160B}">
      <dgm:prSet/>
      <dgm:spPr/>
      <dgm:t>
        <a:bodyPr/>
        <a:lstStyle/>
        <a:p>
          <a:endParaRPr lang="pt-BR"/>
        </a:p>
      </dgm:t>
    </dgm:pt>
    <dgm:pt modelId="{BCE9DC42-9C53-4092-9452-2F8ABF5DBD98}">
      <dgm:prSet phldrT="[Texto]"/>
      <dgm:spPr/>
      <dgm:t>
        <a:bodyPr/>
        <a:lstStyle/>
        <a:p>
          <a:r>
            <a:rPr lang="pt-BR" dirty="0" smtClean="0"/>
            <a:t>Fundação de Pesquisa</a:t>
          </a:r>
          <a:endParaRPr lang="pt-BR" dirty="0"/>
        </a:p>
      </dgm:t>
    </dgm:pt>
    <dgm:pt modelId="{2AF29FFE-56C3-45C0-A4DC-02B9891945A7}" type="parTrans" cxnId="{570BF103-90F5-40FE-8B39-32413FBDE5C2}">
      <dgm:prSet/>
      <dgm:spPr/>
    </dgm:pt>
    <dgm:pt modelId="{120707D0-0210-43B4-AC56-842FD7515969}" type="sibTrans" cxnId="{570BF103-90F5-40FE-8B39-32413FBDE5C2}">
      <dgm:prSet/>
      <dgm:spPr/>
    </dgm:pt>
    <dgm:pt modelId="{5D583B63-DF47-4E02-BE48-356F76D37B19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B0397368-1393-4C64-8D37-40E1803686C0}" type="parTrans" cxnId="{18C5DFB4-83AC-4D30-B38D-F7F08B9EE098}">
      <dgm:prSet/>
      <dgm:spPr/>
    </dgm:pt>
    <dgm:pt modelId="{67C6D105-BA33-4C50-830C-6BD2E783267F}" type="sibTrans" cxnId="{18C5DFB4-83AC-4D30-B38D-F7F08B9EE098}">
      <dgm:prSet/>
      <dgm:spPr/>
    </dgm:pt>
    <dgm:pt modelId="{35BA045D-5ED6-40F4-8E5C-1E2EC08EC1D0}">
      <dgm:prSet phldrT="[Texto]"/>
      <dgm:spPr/>
      <dgm:t>
        <a:bodyPr/>
        <a:lstStyle/>
        <a:p>
          <a:r>
            <a:rPr lang="pt-BR" dirty="0" smtClean="0"/>
            <a:t>Fundação de Pesquisa</a:t>
          </a:r>
          <a:endParaRPr lang="pt-BR" dirty="0"/>
        </a:p>
      </dgm:t>
    </dgm:pt>
    <dgm:pt modelId="{3C56ADFC-CF9B-43B1-A653-728B32FA0C5B}" type="parTrans" cxnId="{CCB94364-3778-4739-84E8-F93419E560C7}">
      <dgm:prSet/>
      <dgm:spPr/>
    </dgm:pt>
    <dgm:pt modelId="{B0C3DFD9-BF4A-46C9-AFCD-D2EC180807EB}" type="sibTrans" cxnId="{CCB94364-3778-4739-84E8-F93419E560C7}">
      <dgm:prSet/>
      <dgm:spPr/>
    </dgm:pt>
    <dgm:pt modelId="{C0870FEA-34AE-4F9A-8750-C70DC249FAA4}">
      <dgm:prSet phldrT="[Texto]"/>
      <dgm:spPr/>
      <dgm:t>
        <a:bodyPr/>
        <a:lstStyle/>
        <a:p>
          <a:r>
            <a:rPr lang="pt-BR" dirty="0" smtClean="0"/>
            <a:t>Fundação de Pesquisa</a:t>
          </a:r>
          <a:endParaRPr lang="pt-BR" dirty="0"/>
        </a:p>
      </dgm:t>
    </dgm:pt>
    <dgm:pt modelId="{5C9DC37D-4B6B-41BC-AA99-5507FA262F70}" type="parTrans" cxnId="{97B45111-5609-442A-9B39-8BA2F74D6C49}">
      <dgm:prSet/>
      <dgm:spPr/>
    </dgm:pt>
    <dgm:pt modelId="{D64650CB-B37A-4E3A-A4B0-FDA62046C035}" type="sibTrans" cxnId="{97B45111-5609-442A-9B39-8BA2F74D6C49}">
      <dgm:prSet/>
      <dgm:spPr/>
    </dgm:pt>
    <dgm:pt modelId="{ECBC7FAF-DDF4-4D1E-BBB3-D878447E77FB}">
      <dgm:prSet phldrT="[Texto]"/>
      <dgm:spPr/>
      <dgm:t>
        <a:bodyPr/>
        <a:lstStyle/>
        <a:p>
          <a:r>
            <a:rPr lang="pt-BR" dirty="0" smtClean="0"/>
            <a:t>Empresa de energia</a:t>
          </a:r>
          <a:endParaRPr lang="pt-BR" dirty="0"/>
        </a:p>
      </dgm:t>
    </dgm:pt>
    <dgm:pt modelId="{FEEA31FD-500F-4526-B40A-D96B80A6C121}" type="parTrans" cxnId="{52A54CD4-48F6-43CF-8FF8-7F7EC1DBFB24}">
      <dgm:prSet/>
      <dgm:spPr/>
    </dgm:pt>
    <dgm:pt modelId="{4C1CE132-8292-4BC7-A15E-F2CD9EACE6C0}" type="sibTrans" cxnId="{52A54CD4-48F6-43CF-8FF8-7F7EC1DBFB24}">
      <dgm:prSet/>
      <dgm:spPr/>
    </dgm:pt>
    <dgm:pt modelId="{05EBE2DC-0776-4A38-8240-FCB0FA7D2854}">
      <dgm:prSet phldrT="[Texto]"/>
      <dgm:spPr/>
      <dgm:t>
        <a:bodyPr/>
        <a:lstStyle/>
        <a:p>
          <a:r>
            <a:rPr lang="pt-BR" dirty="0" smtClean="0"/>
            <a:t>Fundação de Pesquisa</a:t>
          </a:r>
          <a:endParaRPr lang="pt-BR" dirty="0"/>
        </a:p>
      </dgm:t>
    </dgm:pt>
    <dgm:pt modelId="{0F9B5B9D-2EE2-4473-A58B-E6C12170A6D7}" type="parTrans" cxnId="{33DFAF25-1A64-406E-9A32-46B3AC878982}">
      <dgm:prSet/>
      <dgm:spPr/>
      <dgm:t>
        <a:bodyPr/>
        <a:lstStyle/>
        <a:p>
          <a:endParaRPr lang="pt-BR"/>
        </a:p>
      </dgm:t>
    </dgm:pt>
    <dgm:pt modelId="{CD0F1CC2-3502-4406-869E-68614997C1E6}" type="sibTrans" cxnId="{33DFAF25-1A64-406E-9A32-46B3AC878982}">
      <dgm:prSet/>
      <dgm:spPr/>
      <dgm:t>
        <a:bodyPr/>
        <a:lstStyle/>
        <a:p>
          <a:endParaRPr lang="pt-BR"/>
        </a:p>
      </dgm:t>
    </dgm:pt>
    <dgm:pt modelId="{39FF9520-4659-4756-A996-2EA2B84A6D5A}">
      <dgm:prSet phldrT="[Texto]"/>
      <dgm:spPr/>
      <dgm:t>
        <a:bodyPr/>
        <a:lstStyle/>
        <a:p>
          <a:r>
            <a:rPr lang="pt-BR" dirty="0" smtClean="0"/>
            <a:t>Gestão</a:t>
          </a:r>
          <a:endParaRPr lang="pt-BR" dirty="0"/>
        </a:p>
      </dgm:t>
    </dgm:pt>
    <dgm:pt modelId="{638849B6-79E0-4204-BE5B-691DB988923F}" type="parTrans" cxnId="{437D6811-6956-40E5-8531-A28968BB189D}">
      <dgm:prSet/>
      <dgm:spPr/>
    </dgm:pt>
    <dgm:pt modelId="{9E408001-5681-4F64-A837-AC70F7249CC9}" type="sibTrans" cxnId="{437D6811-6956-40E5-8531-A28968BB189D}">
      <dgm:prSet/>
      <dgm:spPr/>
    </dgm:pt>
    <dgm:pt modelId="{A648D036-C9B8-4023-985D-395A6CEAE41C}" type="pres">
      <dgm:prSet presAssocID="{8640A4F0-7756-464B-BDD4-85868FF1047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FA030413-765B-4987-8ABD-DDCEB9275C7F}" type="pres">
      <dgm:prSet presAssocID="{A6249DB7-F822-4951-A850-5F3E5D77EE69}" presName="linNode" presStyleCnt="0"/>
      <dgm:spPr/>
    </dgm:pt>
    <dgm:pt modelId="{F173C6A9-044E-40EE-BA59-936851BCD397}" type="pres">
      <dgm:prSet presAssocID="{A6249DB7-F822-4951-A850-5F3E5D77EE69}" presName="parent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4B7F30-1CDB-42BC-AAD2-39606F962BBA}" type="pres">
      <dgm:prSet presAssocID="{A6249DB7-F822-4951-A850-5F3E5D77EE69}" presName="childShp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C2104B8-8EFF-431C-B42F-70DA25EC1D98}" type="pres">
      <dgm:prSet presAssocID="{18B78BEF-580A-4BDB-8CCD-B21C8899125A}" presName="spacing" presStyleCnt="0"/>
      <dgm:spPr/>
    </dgm:pt>
    <dgm:pt modelId="{BDB79533-08AC-464B-AEA9-74CB227EFDFA}" type="pres">
      <dgm:prSet presAssocID="{39FF9520-4659-4756-A996-2EA2B84A6D5A}" presName="linNode" presStyleCnt="0"/>
      <dgm:spPr/>
    </dgm:pt>
    <dgm:pt modelId="{2F8E863D-7C6D-4BF8-BEA5-37F55D81C9C9}" type="pres">
      <dgm:prSet presAssocID="{39FF9520-4659-4756-A996-2EA2B84A6D5A}" presName="parent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39E1B43-D86E-4A6A-8D0A-7025617102B8}" type="pres">
      <dgm:prSet presAssocID="{39FF9520-4659-4756-A996-2EA2B84A6D5A}" presName="childShp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A463B9C-51D7-47EB-BDD6-AA2BFFB76332}" type="pres">
      <dgm:prSet presAssocID="{9E408001-5681-4F64-A837-AC70F7249CC9}" presName="spacing" presStyleCnt="0"/>
      <dgm:spPr/>
    </dgm:pt>
    <dgm:pt modelId="{48D00B3A-FFF1-4656-8278-4B5C7C3C7F66}" type="pres">
      <dgm:prSet presAssocID="{ACD635D5-7475-406C-9F2E-6288FFCA7218}" presName="linNode" presStyleCnt="0"/>
      <dgm:spPr/>
    </dgm:pt>
    <dgm:pt modelId="{CD5ECDA7-957D-4B88-A908-22FE4C18C424}" type="pres">
      <dgm:prSet presAssocID="{ACD635D5-7475-406C-9F2E-6288FFCA7218}" presName="parent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7DADDF-1D2E-4F70-9932-11F477622123}" type="pres">
      <dgm:prSet presAssocID="{ACD635D5-7475-406C-9F2E-6288FFCA7218}" presName="childShp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32EDFE-6E98-41CF-ACA3-A08BE2B3D5BC}" type="pres">
      <dgm:prSet presAssocID="{4B2BBF40-4913-4367-8137-C47C84BBDE52}" presName="spacing" presStyleCnt="0"/>
      <dgm:spPr/>
    </dgm:pt>
    <dgm:pt modelId="{51CFAE2F-9335-4C38-9933-7E18A009D78C}" type="pres">
      <dgm:prSet presAssocID="{18174BB5-A24C-4F4B-ABD3-6F48ADB193A1}" presName="linNode" presStyleCnt="0"/>
      <dgm:spPr/>
    </dgm:pt>
    <dgm:pt modelId="{280CB4A5-4763-424D-AB9A-8774F8A636B1}" type="pres">
      <dgm:prSet presAssocID="{18174BB5-A24C-4F4B-ABD3-6F48ADB193A1}" presName="parent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4A181F-AFAC-4E3D-AB98-6F3619FBCB8C}" type="pres">
      <dgm:prSet presAssocID="{18174BB5-A24C-4F4B-ABD3-6F48ADB193A1}" presName="childShp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5237DC7-B7B5-4CDE-A3F5-2CCB11C7D4D4}" type="pres">
      <dgm:prSet presAssocID="{187546AE-2A5F-4B75-8450-A059B743EDDB}" presName="spacing" presStyleCnt="0"/>
      <dgm:spPr/>
    </dgm:pt>
    <dgm:pt modelId="{66DB6DCA-3EFB-43EA-9D2F-0055CC5D02A1}" type="pres">
      <dgm:prSet presAssocID="{E610DC1D-FBC0-4CFF-B315-0519BAB0E08B}" presName="linNode" presStyleCnt="0"/>
      <dgm:spPr/>
    </dgm:pt>
    <dgm:pt modelId="{1891B51D-BC4C-49E1-819C-CA46D4EB667B}" type="pres">
      <dgm:prSet presAssocID="{E610DC1D-FBC0-4CFF-B315-0519BAB0E08B}" presName="parent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749FB6-2444-4111-BCAE-29A76AEE62D3}" type="pres">
      <dgm:prSet presAssocID="{E610DC1D-FBC0-4CFF-B315-0519BAB0E08B}" presName="childShp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83C8C72-C039-43BD-ADFD-99D88149BE18}" type="pres">
      <dgm:prSet presAssocID="{28C74313-DFDC-43EB-8E5A-CE947C5F7F10}" presName="spacing" presStyleCnt="0"/>
      <dgm:spPr/>
    </dgm:pt>
    <dgm:pt modelId="{457652F1-426C-4207-BDE0-2C155CA20EEE}" type="pres">
      <dgm:prSet presAssocID="{678F2BA9-758C-448B-A169-365E8174D2A1}" presName="linNode" presStyleCnt="0"/>
      <dgm:spPr/>
    </dgm:pt>
    <dgm:pt modelId="{1D06CBEF-1F02-45E4-B6FD-6A9580A4BF59}" type="pres">
      <dgm:prSet presAssocID="{678F2BA9-758C-448B-A169-365E8174D2A1}" presName="parent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EED756-378D-4592-BA77-A7007D21DBEF}" type="pres">
      <dgm:prSet presAssocID="{678F2BA9-758C-448B-A169-365E8174D2A1}" presName="childShp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3300C14-3BDC-452B-A976-5C7EE4940819}" srcId="{8640A4F0-7756-464B-BDD4-85868FF1047B}" destId="{678F2BA9-758C-448B-A169-365E8174D2A1}" srcOrd="5" destOrd="0" parTransId="{D933FBF0-5144-4B71-876A-FE65FA8641FA}" sibTransId="{3BD096DB-0F87-42BC-B873-734420C7A704}"/>
    <dgm:cxn modelId="{FC56F8CA-1A40-4A5C-98FE-E093C5E30FEA}" type="presOf" srcId="{18174BB5-A24C-4F4B-ABD3-6F48ADB193A1}" destId="{280CB4A5-4763-424D-AB9A-8774F8A636B1}" srcOrd="0" destOrd="0" presId="urn:microsoft.com/office/officeart/2005/8/layout/vList6"/>
    <dgm:cxn modelId="{33DFAF25-1A64-406E-9A32-46B3AC878982}" srcId="{A6249DB7-F822-4951-A850-5F3E5D77EE69}" destId="{05EBE2DC-0776-4A38-8240-FCB0FA7D2854}" srcOrd="0" destOrd="0" parTransId="{0F9B5B9D-2EE2-4473-A58B-E6C12170A6D7}" sibTransId="{CD0F1CC2-3502-4406-869E-68614997C1E6}"/>
    <dgm:cxn modelId="{C2F0FB34-3A12-4CF7-8347-5A8985AFC163}" srcId="{8640A4F0-7756-464B-BDD4-85868FF1047B}" destId="{E610DC1D-FBC0-4CFF-B315-0519BAB0E08B}" srcOrd="4" destOrd="0" parTransId="{98AE72E2-4956-4E11-861B-7A2A070EF7D8}" sibTransId="{28C74313-DFDC-43EB-8E5A-CE947C5F7F10}"/>
    <dgm:cxn modelId="{00CF67E7-12DA-476B-8559-55C8F0188A98}" type="presOf" srcId="{8640A4F0-7756-464B-BDD4-85868FF1047B}" destId="{A648D036-C9B8-4023-985D-395A6CEAE41C}" srcOrd="0" destOrd="0" presId="urn:microsoft.com/office/officeart/2005/8/layout/vList6"/>
    <dgm:cxn modelId="{18A32816-525E-458C-ACA2-0483DB2251D0}" type="presOf" srcId="{ECBC7FAF-DDF4-4D1E-BBB3-D878447E77FB}" destId="{3AEED756-378D-4592-BA77-A7007D21DBEF}" srcOrd="0" destOrd="0" presId="urn:microsoft.com/office/officeart/2005/8/layout/vList6"/>
    <dgm:cxn modelId="{CA2D022D-FFA9-402B-A1DF-1FAA8BD27A89}" type="presOf" srcId="{35BA045D-5ED6-40F4-8E5C-1E2EC08EC1D0}" destId="{D34A181F-AFAC-4E3D-AB98-6F3619FBCB8C}" srcOrd="0" destOrd="0" presId="urn:microsoft.com/office/officeart/2005/8/layout/vList6"/>
    <dgm:cxn modelId="{59330D56-8536-4BB6-820D-5BC96DD10897}" type="presOf" srcId="{39FF9520-4659-4756-A996-2EA2B84A6D5A}" destId="{2F8E863D-7C6D-4BF8-BEA5-37F55D81C9C9}" srcOrd="0" destOrd="0" presId="urn:microsoft.com/office/officeart/2005/8/layout/vList6"/>
    <dgm:cxn modelId="{18C5DFB4-83AC-4D30-B38D-F7F08B9EE098}" srcId="{ACD635D5-7475-406C-9F2E-6288FFCA7218}" destId="{5D583B63-DF47-4E02-BE48-356F76D37B19}" srcOrd="0" destOrd="0" parTransId="{B0397368-1393-4C64-8D37-40E1803686C0}" sibTransId="{67C6D105-BA33-4C50-830C-6BD2E783267F}"/>
    <dgm:cxn modelId="{3FC85CB4-41A2-4A40-85B3-F7B26BE9A0D5}" type="presOf" srcId="{BCE9DC42-9C53-4092-9452-2F8ABF5DBD98}" destId="{839E1B43-D86E-4A6A-8D0A-7025617102B8}" srcOrd="0" destOrd="0" presId="urn:microsoft.com/office/officeart/2005/8/layout/vList6"/>
    <dgm:cxn modelId="{3D832A3E-AA16-4E8A-AF3B-B409359F0817}" type="presOf" srcId="{678F2BA9-758C-448B-A169-365E8174D2A1}" destId="{1D06CBEF-1F02-45E4-B6FD-6A9580A4BF59}" srcOrd="0" destOrd="0" presId="urn:microsoft.com/office/officeart/2005/8/layout/vList6"/>
    <dgm:cxn modelId="{F44B439E-7C22-469D-B9E5-71C7F2224A0A}" type="presOf" srcId="{E610DC1D-FBC0-4CFF-B315-0519BAB0E08B}" destId="{1891B51D-BC4C-49E1-819C-CA46D4EB667B}" srcOrd="0" destOrd="0" presId="urn:microsoft.com/office/officeart/2005/8/layout/vList6"/>
    <dgm:cxn modelId="{52A54CD4-48F6-43CF-8FF8-7F7EC1DBFB24}" srcId="{678F2BA9-758C-448B-A169-365E8174D2A1}" destId="{ECBC7FAF-DDF4-4D1E-BBB3-D878447E77FB}" srcOrd="0" destOrd="0" parTransId="{FEEA31FD-500F-4526-B40A-D96B80A6C121}" sibTransId="{4C1CE132-8292-4BC7-A15E-F2CD9EACE6C0}"/>
    <dgm:cxn modelId="{9DA6C03B-FFAD-42A5-9C5A-DF00C58819C7}" type="presOf" srcId="{C0870FEA-34AE-4F9A-8750-C70DC249FAA4}" destId="{9E749FB6-2444-4111-BCAE-29A76AEE62D3}" srcOrd="0" destOrd="0" presId="urn:microsoft.com/office/officeart/2005/8/layout/vList6"/>
    <dgm:cxn modelId="{97B45111-5609-442A-9B39-8BA2F74D6C49}" srcId="{E610DC1D-FBC0-4CFF-B315-0519BAB0E08B}" destId="{C0870FEA-34AE-4F9A-8750-C70DC249FAA4}" srcOrd="0" destOrd="0" parTransId="{5C9DC37D-4B6B-41BC-AA99-5507FA262F70}" sibTransId="{D64650CB-B37A-4E3A-A4B0-FDA62046C035}"/>
    <dgm:cxn modelId="{CCB94364-3778-4739-84E8-F93419E560C7}" srcId="{18174BB5-A24C-4F4B-ABD3-6F48ADB193A1}" destId="{35BA045D-5ED6-40F4-8E5C-1E2EC08EC1D0}" srcOrd="0" destOrd="0" parTransId="{3C56ADFC-CF9B-43B1-A653-728B32FA0C5B}" sibTransId="{B0C3DFD9-BF4A-46C9-AFCD-D2EC180807EB}"/>
    <dgm:cxn modelId="{19A03D8E-DDD2-4D72-908C-6CA9B95CEDDA}" type="presOf" srcId="{5D583B63-DF47-4E02-BE48-356F76D37B19}" destId="{FC7DADDF-1D2E-4F70-9932-11F477622123}" srcOrd="0" destOrd="0" presId="urn:microsoft.com/office/officeart/2005/8/layout/vList6"/>
    <dgm:cxn modelId="{288D6FC8-8977-425A-B934-A4807189005C}" type="presOf" srcId="{ACD635D5-7475-406C-9F2E-6288FFCA7218}" destId="{CD5ECDA7-957D-4B88-A908-22FE4C18C424}" srcOrd="0" destOrd="0" presId="urn:microsoft.com/office/officeart/2005/8/layout/vList6"/>
    <dgm:cxn modelId="{437D6811-6956-40E5-8531-A28968BB189D}" srcId="{8640A4F0-7756-464B-BDD4-85868FF1047B}" destId="{39FF9520-4659-4756-A996-2EA2B84A6D5A}" srcOrd="1" destOrd="0" parTransId="{638849B6-79E0-4204-BE5B-691DB988923F}" sibTransId="{9E408001-5681-4F64-A837-AC70F7249CC9}"/>
    <dgm:cxn modelId="{570BF103-90F5-40FE-8B39-32413FBDE5C2}" srcId="{39FF9520-4659-4756-A996-2EA2B84A6D5A}" destId="{BCE9DC42-9C53-4092-9452-2F8ABF5DBD98}" srcOrd="0" destOrd="0" parTransId="{2AF29FFE-56C3-45C0-A4DC-02B9891945A7}" sibTransId="{120707D0-0210-43B4-AC56-842FD7515969}"/>
    <dgm:cxn modelId="{F960AC3F-E5B7-4BD3-8FC2-BFA596838BC6}" type="presOf" srcId="{A6249DB7-F822-4951-A850-5F3E5D77EE69}" destId="{F173C6A9-044E-40EE-BA59-936851BCD397}" srcOrd="0" destOrd="0" presId="urn:microsoft.com/office/officeart/2005/8/layout/vList6"/>
    <dgm:cxn modelId="{136E21A0-3B7E-4431-85B1-8C0620E532D8}" type="presOf" srcId="{05EBE2DC-0776-4A38-8240-FCB0FA7D2854}" destId="{4A4B7F30-1CDB-42BC-AAD2-39606F962BBA}" srcOrd="0" destOrd="0" presId="urn:microsoft.com/office/officeart/2005/8/layout/vList6"/>
    <dgm:cxn modelId="{73ADE9A9-ABD3-4DCC-9D8D-2529467F1C84}" srcId="{8640A4F0-7756-464B-BDD4-85868FF1047B}" destId="{ACD635D5-7475-406C-9F2E-6288FFCA7218}" srcOrd="2" destOrd="0" parTransId="{8DEC879D-29DB-457B-9C73-0BE9EDF4561A}" sibTransId="{4B2BBF40-4913-4367-8137-C47C84BBDE52}"/>
    <dgm:cxn modelId="{BBDF285F-FE6E-4F5C-9D35-F89DF675DEA8}" srcId="{8640A4F0-7756-464B-BDD4-85868FF1047B}" destId="{18174BB5-A24C-4F4B-ABD3-6F48ADB193A1}" srcOrd="3" destOrd="0" parTransId="{5F6BCFF3-EF6E-425E-BD70-8A73573645CE}" sibTransId="{187546AE-2A5F-4B75-8450-A059B743EDDB}"/>
    <dgm:cxn modelId="{977EA721-C70B-4F1B-8127-C9891248160B}" srcId="{8640A4F0-7756-464B-BDD4-85868FF1047B}" destId="{A6249DB7-F822-4951-A850-5F3E5D77EE69}" srcOrd="0" destOrd="0" parTransId="{7D969E22-30F2-4CB7-A32E-19297139C92D}" sibTransId="{18B78BEF-580A-4BDB-8CCD-B21C8899125A}"/>
    <dgm:cxn modelId="{D6945588-F3D1-4D61-B35B-98EB9167A28A}" type="presParOf" srcId="{A648D036-C9B8-4023-985D-395A6CEAE41C}" destId="{FA030413-765B-4987-8ABD-DDCEB9275C7F}" srcOrd="0" destOrd="0" presId="urn:microsoft.com/office/officeart/2005/8/layout/vList6"/>
    <dgm:cxn modelId="{E328DD32-31B3-4AF5-AD13-97FDA0BBDCEA}" type="presParOf" srcId="{FA030413-765B-4987-8ABD-DDCEB9275C7F}" destId="{F173C6A9-044E-40EE-BA59-936851BCD397}" srcOrd="0" destOrd="0" presId="urn:microsoft.com/office/officeart/2005/8/layout/vList6"/>
    <dgm:cxn modelId="{CF231763-E603-4D74-B640-15B2DBAF5862}" type="presParOf" srcId="{FA030413-765B-4987-8ABD-DDCEB9275C7F}" destId="{4A4B7F30-1CDB-42BC-AAD2-39606F962BBA}" srcOrd="1" destOrd="0" presId="urn:microsoft.com/office/officeart/2005/8/layout/vList6"/>
    <dgm:cxn modelId="{BAF18E77-D3D2-4960-A896-C769C435A92A}" type="presParOf" srcId="{A648D036-C9B8-4023-985D-395A6CEAE41C}" destId="{AC2104B8-8EFF-431C-B42F-70DA25EC1D98}" srcOrd="1" destOrd="0" presId="urn:microsoft.com/office/officeart/2005/8/layout/vList6"/>
    <dgm:cxn modelId="{0BF4EC7B-F9C8-4AF3-A7BE-A98109F5D640}" type="presParOf" srcId="{A648D036-C9B8-4023-985D-395A6CEAE41C}" destId="{BDB79533-08AC-464B-AEA9-74CB227EFDFA}" srcOrd="2" destOrd="0" presId="urn:microsoft.com/office/officeart/2005/8/layout/vList6"/>
    <dgm:cxn modelId="{45D67993-85FE-455A-A0FB-6D6CAAC9FBEB}" type="presParOf" srcId="{BDB79533-08AC-464B-AEA9-74CB227EFDFA}" destId="{2F8E863D-7C6D-4BF8-BEA5-37F55D81C9C9}" srcOrd="0" destOrd="0" presId="urn:microsoft.com/office/officeart/2005/8/layout/vList6"/>
    <dgm:cxn modelId="{96FE3C2E-58C0-452A-96CE-AC7A20993C77}" type="presParOf" srcId="{BDB79533-08AC-464B-AEA9-74CB227EFDFA}" destId="{839E1B43-D86E-4A6A-8D0A-7025617102B8}" srcOrd="1" destOrd="0" presId="urn:microsoft.com/office/officeart/2005/8/layout/vList6"/>
    <dgm:cxn modelId="{94659388-C912-4211-A756-49E662AD25DF}" type="presParOf" srcId="{A648D036-C9B8-4023-985D-395A6CEAE41C}" destId="{FA463B9C-51D7-47EB-BDD6-AA2BFFB76332}" srcOrd="3" destOrd="0" presId="urn:microsoft.com/office/officeart/2005/8/layout/vList6"/>
    <dgm:cxn modelId="{A1188CAE-B874-472A-AAD5-51F5C34CA1AE}" type="presParOf" srcId="{A648D036-C9B8-4023-985D-395A6CEAE41C}" destId="{48D00B3A-FFF1-4656-8278-4B5C7C3C7F66}" srcOrd="4" destOrd="0" presId="urn:microsoft.com/office/officeart/2005/8/layout/vList6"/>
    <dgm:cxn modelId="{4DE753FA-ED31-436D-ABD9-809DB4F59C30}" type="presParOf" srcId="{48D00B3A-FFF1-4656-8278-4B5C7C3C7F66}" destId="{CD5ECDA7-957D-4B88-A908-22FE4C18C424}" srcOrd="0" destOrd="0" presId="urn:microsoft.com/office/officeart/2005/8/layout/vList6"/>
    <dgm:cxn modelId="{8D03AD58-3D23-4B6B-B222-C9D640BC7ABC}" type="presParOf" srcId="{48D00B3A-FFF1-4656-8278-4B5C7C3C7F66}" destId="{FC7DADDF-1D2E-4F70-9932-11F477622123}" srcOrd="1" destOrd="0" presId="urn:microsoft.com/office/officeart/2005/8/layout/vList6"/>
    <dgm:cxn modelId="{E845D5A2-E872-41CE-A88B-ECB6465D62B8}" type="presParOf" srcId="{A648D036-C9B8-4023-985D-395A6CEAE41C}" destId="{4332EDFE-6E98-41CF-ACA3-A08BE2B3D5BC}" srcOrd="5" destOrd="0" presId="urn:microsoft.com/office/officeart/2005/8/layout/vList6"/>
    <dgm:cxn modelId="{E7C86BD7-3CA7-404F-8550-5CD218F0D774}" type="presParOf" srcId="{A648D036-C9B8-4023-985D-395A6CEAE41C}" destId="{51CFAE2F-9335-4C38-9933-7E18A009D78C}" srcOrd="6" destOrd="0" presId="urn:microsoft.com/office/officeart/2005/8/layout/vList6"/>
    <dgm:cxn modelId="{C5FA2676-EFC4-4193-AC69-7FF5F3FF13DC}" type="presParOf" srcId="{51CFAE2F-9335-4C38-9933-7E18A009D78C}" destId="{280CB4A5-4763-424D-AB9A-8774F8A636B1}" srcOrd="0" destOrd="0" presId="urn:microsoft.com/office/officeart/2005/8/layout/vList6"/>
    <dgm:cxn modelId="{3EE1B1F0-194D-4C6A-96ED-DBC283EA50CE}" type="presParOf" srcId="{51CFAE2F-9335-4C38-9933-7E18A009D78C}" destId="{D34A181F-AFAC-4E3D-AB98-6F3619FBCB8C}" srcOrd="1" destOrd="0" presId="urn:microsoft.com/office/officeart/2005/8/layout/vList6"/>
    <dgm:cxn modelId="{73614E83-55C0-4C3C-AC91-8BCF8A70F9F5}" type="presParOf" srcId="{A648D036-C9B8-4023-985D-395A6CEAE41C}" destId="{85237DC7-B7B5-4CDE-A3F5-2CCB11C7D4D4}" srcOrd="7" destOrd="0" presId="urn:microsoft.com/office/officeart/2005/8/layout/vList6"/>
    <dgm:cxn modelId="{9C878068-8ABE-41D0-AFA0-08F721D6284F}" type="presParOf" srcId="{A648D036-C9B8-4023-985D-395A6CEAE41C}" destId="{66DB6DCA-3EFB-43EA-9D2F-0055CC5D02A1}" srcOrd="8" destOrd="0" presId="urn:microsoft.com/office/officeart/2005/8/layout/vList6"/>
    <dgm:cxn modelId="{95FC3274-0B2E-4003-9565-EF19F59BDB61}" type="presParOf" srcId="{66DB6DCA-3EFB-43EA-9D2F-0055CC5D02A1}" destId="{1891B51D-BC4C-49E1-819C-CA46D4EB667B}" srcOrd="0" destOrd="0" presId="urn:microsoft.com/office/officeart/2005/8/layout/vList6"/>
    <dgm:cxn modelId="{0561A5AF-894B-4290-9FE4-C930BFBC0E8F}" type="presParOf" srcId="{66DB6DCA-3EFB-43EA-9D2F-0055CC5D02A1}" destId="{9E749FB6-2444-4111-BCAE-29A76AEE62D3}" srcOrd="1" destOrd="0" presId="urn:microsoft.com/office/officeart/2005/8/layout/vList6"/>
    <dgm:cxn modelId="{74C894E7-AE5D-4818-B5F4-DC0484B936DC}" type="presParOf" srcId="{A648D036-C9B8-4023-985D-395A6CEAE41C}" destId="{483C8C72-C039-43BD-ADFD-99D88149BE18}" srcOrd="9" destOrd="0" presId="urn:microsoft.com/office/officeart/2005/8/layout/vList6"/>
    <dgm:cxn modelId="{B3666629-C0FD-4334-88EF-B8EBF4BDD792}" type="presParOf" srcId="{A648D036-C9B8-4023-985D-395A6CEAE41C}" destId="{457652F1-426C-4207-BDE0-2C155CA20EEE}" srcOrd="10" destOrd="0" presId="urn:microsoft.com/office/officeart/2005/8/layout/vList6"/>
    <dgm:cxn modelId="{7E6CBBBD-9F52-4A0B-A99A-8C187C8DB436}" type="presParOf" srcId="{457652F1-426C-4207-BDE0-2C155CA20EEE}" destId="{1D06CBEF-1F02-45E4-B6FD-6A9580A4BF59}" srcOrd="0" destOrd="0" presId="urn:microsoft.com/office/officeart/2005/8/layout/vList6"/>
    <dgm:cxn modelId="{7E33268A-191E-48A3-BB9B-13E95BFB9E4F}" type="presParOf" srcId="{457652F1-426C-4207-BDE0-2C155CA20EEE}" destId="{3AEED756-378D-4592-BA77-A7007D21DBE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640A4F0-7756-464B-BDD4-85868FF1047B}" type="doc">
      <dgm:prSet loTypeId="urn:microsoft.com/office/officeart/2005/8/layout/vList6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pt-BR"/>
        </a:p>
      </dgm:t>
    </dgm:pt>
    <dgm:pt modelId="{18174BB5-A24C-4F4B-ABD3-6F48ADB193A1}">
      <dgm:prSet phldrT="[Texto]"/>
      <dgm:spPr/>
      <dgm:t>
        <a:bodyPr/>
        <a:lstStyle/>
        <a:p>
          <a:r>
            <a:rPr lang="pt-BR" dirty="0" smtClean="0"/>
            <a:t>Manutenção da Fibra</a:t>
          </a:r>
          <a:endParaRPr lang="pt-BR" dirty="0"/>
        </a:p>
      </dgm:t>
    </dgm:pt>
    <dgm:pt modelId="{5F6BCFF3-EF6E-425E-BD70-8A73573645CE}" type="parTrans" cxnId="{BBDF285F-FE6E-4F5C-9D35-F89DF675DEA8}">
      <dgm:prSet/>
      <dgm:spPr/>
      <dgm:t>
        <a:bodyPr/>
        <a:lstStyle/>
        <a:p>
          <a:endParaRPr lang="pt-BR"/>
        </a:p>
      </dgm:t>
    </dgm:pt>
    <dgm:pt modelId="{187546AE-2A5F-4B75-8450-A059B743EDDB}" type="sibTrans" cxnId="{BBDF285F-FE6E-4F5C-9D35-F89DF675DEA8}">
      <dgm:prSet/>
      <dgm:spPr/>
      <dgm:t>
        <a:bodyPr/>
        <a:lstStyle/>
        <a:p>
          <a:endParaRPr lang="pt-BR"/>
        </a:p>
      </dgm:t>
    </dgm:pt>
    <dgm:pt modelId="{E610DC1D-FBC0-4CFF-B315-0519BAB0E08B}">
      <dgm:prSet phldrT="[Texto]"/>
      <dgm:spPr/>
      <dgm:t>
        <a:bodyPr/>
        <a:lstStyle/>
        <a:p>
          <a:r>
            <a:rPr lang="pt-BR" dirty="0" smtClean="0"/>
            <a:t>Manutenção dos Equipamentos</a:t>
          </a:r>
          <a:endParaRPr lang="pt-BR" dirty="0"/>
        </a:p>
      </dgm:t>
    </dgm:pt>
    <dgm:pt modelId="{98AE72E2-4956-4E11-861B-7A2A070EF7D8}" type="parTrans" cxnId="{C2F0FB34-3A12-4CF7-8347-5A8985AFC163}">
      <dgm:prSet/>
      <dgm:spPr/>
      <dgm:t>
        <a:bodyPr/>
        <a:lstStyle/>
        <a:p>
          <a:endParaRPr lang="pt-BR"/>
        </a:p>
      </dgm:t>
    </dgm:pt>
    <dgm:pt modelId="{28C74313-DFDC-43EB-8E5A-CE947C5F7F10}" type="sibTrans" cxnId="{C2F0FB34-3A12-4CF7-8347-5A8985AFC163}">
      <dgm:prSet/>
      <dgm:spPr/>
      <dgm:t>
        <a:bodyPr/>
        <a:lstStyle/>
        <a:p>
          <a:endParaRPr lang="pt-BR"/>
        </a:p>
      </dgm:t>
    </dgm:pt>
    <dgm:pt modelId="{ACD635D5-7475-406C-9F2E-6288FFCA7218}">
      <dgm:prSet phldrT="[Texto]"/>
      <dgm:spPr/>
      <dgm:t>
        <a:bodyPr/>
        <a:lstStyle/>
        <a:p>
          <a:r>
            <a:rPr lang="pt-BR" dirty="0" smtClean="0"/>
            <a:t>Operação</a:t>
          </a:r>
          <a:endParaRPr lang="pt-BR" dirty="0"/>
        </a:p>
      </dgm:t>
    </dgm:pt>
    <dgm:pt modelId="{8DEC879D-29DB-457B-9C73-0BE9EDF4561A}" type="parTrans" cxnId="{73ADE9A9-ABD3-4DCC-9D8D-2529467F1C84}">
      <dgm:prSet/>
      <dgm:spPr/>
      <dgm:t>
        <a:bodyPr/>
        <a:lstStyle/>
        <a:p>
          <a:endParaRPr lang="pt-BR"/>
        </a:p>
      </dgm:t>
    </dgm:pt>
    <dgm:pt modelId="{4B2BBF40-4913-4367-8137-C47C84BBDE52}" type="sibTrans" cxnId="{73ADE9A9-ABD3-4DCC-9D8D-2529467F1C84}">
      <dgm:prSet/>
      <dgm:spPr/>
      <dgm:t>
        <a:bodyPr/>
        <a:lstStyle/>
        <a:p>
          <a:endParaRPr lang="pt-BR"/>
        </a:p>
      </dgm:t>
    </dgm:pt>
    <dgm:pt modelId="{678F2BA9-758C-448B-A169-365E8174D2A1}">
      <dgm:prSet phldrT="[Texto]"/>
      <dgm:spPr/>
      <dgm:t>
        <a:bodyPr/>
        <a:lstStyle/>
        <a:p>
          <a:r>
            <a:rPr lang="pt-BR" dirty="0" smtClean="0"/>
            <a:t>Infraestrutura de passagem</a:t>
          </a:r>
          <a:endParaRPr lang="pt-BR" dirty="0"/>
        </a:p>
      </dgm:t>
    </dgm:pt>
    <dgm:pt modelId="{D933FBF0-5144-4B71-876A-FE65FA8641FA}" type="parTrans" cxnId="{D3300C14-3BDC-452B-A976-5C7EE4940819}">
      <dgm:prSet/>
      <dgm:spPr/>
      <dgm:t>
        <a:bodyPr/>
        <a:lstStyle/>
        <a:p>
          <a:endParaRPr lang="pt-BR"/>
        </a:p>
      </dgm:t>
    </dgm:pt>
    <dgm:pt modelId="{3BD096DB-0F87-42BC-B873-734420C7A704}" type="sibTrans" cxnId="{D3300C14-3BDC-452B-A976-5C7EE4940819}">
      <dgm:prSet/>
      <dgm:spPr/>
      <dgm:t>
        <a:bodyPr/>
        <a:lstStyle/>
        <a:p>
          <a:endParaRPr lang="pt-BR"/>
        </a:p>
      </dgm:t>
    </dgm:pt>
    <dgm:pt modelId="{A6249DB7-F822-4951-A850-5F3E5D77EE69}">
      <dgm:prSet phldrT="[Texto]"/>
      <dgm:spPr/>
      <dgm:t>
        <a:bodyPr/>
        <a:lstStyle/>
        <a:p>
          <a:r>
            <a:rPr lang="pt-BR" dirty="0" smtClean="0"/>
            <a:t>Liderança</a:t>
          </a:r>
          <a:endParaRPr lang="pt-BR" dirty="0"/>
        </a:p>
      </dgm:t>
    </dgm:pt>
    <dgm:pt modelId="{7D969E22-30F2-4CB7-A32E-19297139C92D}" type="parTrans" cxnId="{977EA721-C70B-4F1B-8127-C9891248160B}">
      <dgm:prSet/>
      <dgm:spPr/>
      <dgm:t>
        <a:bodyPr/>
        <a:lstStyle/>
        <a:p>
          <a:endParaRPr lang="pt-BR"/>
        </a:p>
      </dgm:t>
    </dgm:pt>
    <dgm:pt modelId="{18B78BEF-580A-4BDB-8CCD-B21C8899125A}" type="sibTrans" cxnId="{977EA721-C70B-4F1B-8127-C9891248160B}">
      <dgm:prSet/>
      <dgm:spPr/>
      <dgm:t>
        <a:bodyPr/>
        <a:lstStyle/>
        <a:p>
          <a:endParaRPr lang="pt-BR"/>
        </a:p>
      </dgm:t>
    </dgm:pt>
    <dgm:pt modelId="{BCE9DC42-9C53-4092-9452-2F8ABF5DBD98}">
      <dgm:prSet phldrT="[Texto]"/>
      <dgm:spPr/>
      <dgm:t>
        <a:bodyPr/>
        <a:lstStyle/>
        <a:p>
          <a:r>
            <a:rPr lang="pt-BR" dirty="0" smtClean="0"/>
            <a:t>RNP</a:t>
          </a:r>
          <a:endParaRPr lang="pt-BR" dirty="0"/>
        </a:p>
      </dgm:t>
    </dgm:pt>
    <dgm:pt modelId="{2AF29FFE-56C3-45C0-A4DC-02B9891945A7}" type="parTrans" cxnId="{570BF103-90F5-40FE-8B39-32413FBDE5C2}">
      <dgm:prSet/>
      <dgm:spPr/>
    </dgm:pt>
    <dgm:pt modelId="{120707D0-0210-43B4-AC56-842FD7515969}" type="sibTrans" cxnId="{570BF103-90F5-40FE-8B39-32413FBDE5C2}">
      <dgm:prSet/>
      <dgm:spPr/>
    </dgm:pt>
    <dgm:pt modelId="{5D583B63-DF47-4E02-BE48-356F76D37B19}">
      <dgm:prSet phldrT="[Texto]"/>
      <dgm:spPr/>
      <dgm:t>
        <a:bodyPr/>
        <a:lstStyle/>
        <a:p>
          <a:r>
            <a:rPr lang="pt-BR" dirty="0" smtClean="0"/>
            <a:t>PoP</a:t>
          </a:r>
          <a:endParaRPr lang="pt-BR" dirty="0"/>
        </a:p>
      </dgm:t>
    </dgm:pt>
    <dgm:pt modelId="{B0397368-1393-4C64-8D37-40E1803686C0}" type="parTrans" cxnId="{18C5DFB4-83AC-4D30-B38D-F7F08B9EE098}">
      <dgm:prSet/>
      <dgm:spPr/>
    </dgm:pt>
    <dgm:pt modelId="{67C6D105-BA33-4C50-830C-6BD2E783267F}" type="sibTrans" cxnId="{18C5DFB4-83AC-4D30-B38D-F7F08B9EE098}">
      <dgm:prSet/>
      <dgm:spPr/>
    </dgm:pt>
    <dgm:pt modelId="{35BA045D-5ED6-40F4-8E5C-1E2EC08EC1D0}">
      <dgm:prSet phldrT="[Texto]"/>
      <dgm:spPr/>
      <dgm:t>
        <a:bodyPr/>
        <a:lstStyle/>
        <a:p>
          <a:r>
            <a:rPr lang="pt-BR" dirty="0" smtClean="0"/>
            <a:t>Governo</a:t>
          </a:r>
          <a:endParaRPr lang="pt-BR" dirty="0"/>
        </a:p>
      </dgm:t>
    </dgm:pt>
    <dgm:pt modelId="{3C56ADFC-CF9B-43B1-A653-728B32FA0C5B}" type="parTrans" cxnId="{CCB94364-3778-4739-84E8-F93419E560C7}">
      <dgm:prSet/>
      <dgm:spPr/>
    </dgm:pt>
    <dgm:pt modelId="{B0C3DFD9-BF4A-46C9-AFCD-D2EC180807EB}" type="sibTrans" cxnId="{CCB94364-3778-4739-84E8-F93419E560C7}">
      <dgm:prSet/>
      <dgm:spPr/>
    </dgm:pt>
    <dgm:pt modelId="{C0870FEA-34AE-4F9A-8750-C70DC249FAA4}">
      <dgm:prSet phldrT="[Texto]"/>
      <dgm:spPr/>
      <dgm:t>
        <a:bodyPr/>
        <a:lstStyle/>
        <a:p>
          <a:r>
            <a:rPr lang="pt-BR" dirty="0" smtClean="0"/>
            <a:t>RNP</a:t>
          </a:r>
          <a:endParaRPr lang="pt-BR" dirty="0"/>
        </a:p>
      </dgm:t>
    </dgm:pt>
    <dgm:pt modelId="{5C9DC37D-4B6B-41BC-AA99-5507FA262F70}" type="parTrans" cxnId="{97B45111-5609-442A-9B39-8BA2F74D6C49}">
      <dgm:prSet/>
      <dgm:spPr/>
    </dgm:pt>
    <dgm:pt modelId="{D64650CB-B37A-4E3A-A4B0-FDA62046C035}" type="sibTrans" cxnId="{97B45111-5609-442A-9B39-8BA2F74D6C49}">
      <dgm:prSet/>
      <dgm:spPr/>
    </dgm:pt>
    <dgm:pt modelId="{ECBC7FAF-DDF4-4D1E-BBB3-D878447E77FB}">
      <dgm:prSet phldrT="[Texto]"/>
      <dgm:spPr/>
      <dgm:t>
        <a:bodyPr/>
        <a:lstStyle/>
        <a:p>
          <a:r>
            <a:rPr lang="pt-BR" dirty="0" smtClean="0"/>
            <a:t>RNP</a:t>
          </a:r>
          <a:endParaRPr lang="pt-BR" dirty="0"/>
        </a:p>
      </dgm:t>
    </dgm:pt>
    <dgm:pt modelId="{FEEA31FD-500F-4526-B40A-D96B80A6C121}" type="parTrans" cxnId="{52A54CD4-48F6-43CF-8FF8-7F7EC1DBFB24}">
      <dgm:prSet/>
      <dgm:spPr/>
    </dgm:pt>
    <dgm:pt modelId="{4C1CE132-8292-4BC7-A15E-F2CD9EACE6C0}" type="sibTrans" cxnId="{52A54CD4-48F6-43CF-8FF8-7F7EC1DBFB24}">
      <dgm:prSet/>
      <dgm:spPr/>
    </dgm:pt>
    <dgm:pt modelId="{E91D4BDC-4235-4EFC-9B34-FB680C9C0F61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066C2452-B8BE-4ED0-AC34-EAE415E5B2FD}" type="parTrans" cxnId="{D2DA7757-256F-465A-AEEE-5AA7355070B5}">
      <dgm:prSet/>
      <dgm:spPr/>
      <dgm:t>
        <a:bodyPr/>
        <a:lstStyle/>
        <a:p>
          <a:endParaRPr lang="pt-BR"/>
        </a:p>
      </dgm:t>
    </dgm:pt>
    <dgm:pt modelId="{B0512BE7-8E13-418F-B13F-741B49D2057F}" type="sibTrans" cxnId="{D2DA7757-256F-465A-AEEE-5AA7355070B5}">
      <dgm:prSet/>
      <dgm:spPr/>
      <dgm:t>
        <a:bodyPr/>
        <a:lstStyle/>
        <a:p>
          <a:endParaRPr lang="pt-BR"/>
        </a:p>
      </dgm:t>
    </dgm:pt>
    <dgm:pt modelId="{932F76FB-E510-4824-8466-91DFF1AAD859}">
      <dgm:prSet phldrT="[Texto]"/>
      <dgm:spPr/>
      <dgm:t>
        <a:bodyPr/>
        <a:lstStyle/>
        <a:p>
          <a:r>
            <a:rPr lang="pt-BR" dirty="0" smtClean="0"/>
            <a:t>Gestão</a:t>
          </a:r>
          <a:endParaRPr lang="pt-BR" dirty="0"/>
        </a:p>
      </dgm:t>
    </dgm:pt>
    <dgm:pt modelId="{8E91D078-419C-41C6-8520-A49DC94EBAC8}" type="parTrans" cxnId="{0DED466E-E3CE-421C-9152-138F855F096D}">
      <dgm:prSet/>
      <dgm:spPr/>
    </dgm:pt>
    <dgm:pt modelId="{CB742E9B-2562-4162-85F5-8D50029C772D}" type="sibTrans" cxnId="{0DED466E-E3CE-421C-9152-138F855F096D}">
      <dgm:prSet/>
      <dgm:spPr/>
    </dgm:pt>
    <dgm:pt modelId="{A648D036-C9B8-4023-985D-395A6CEAE41C}" type="pres">
      <dgm:prSet presAssocID="{8640A4F0-7756-464B-BDD4-85868FF1047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FA030413-765B-4987-8ABD-DDCEB9275C7F}" type="pres">
      <dgm:prSet presAssocID="{A6249DB7-F822-4951-A850-5F3E5D77EE69}" presName="linNode" presStyleCnt="0"/>
      <dgm:spPr/>
    </dgm:pt>
    <dgm:pt modelId="{F173C6A9-044E-40EE-BA59-936851BCD397}" type="pres">
      <dgm:prSet presAssocID="{A6249DB7-F822-4951-A850-5F3E5D77EE69}" presName="parent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4B7F30-1CDB-42BC-AAD2-39606F962BBA}" type="pres">
      <dgm:prSet presAssocID="{A6249DB7-F822-4951-A850-5F3E5D77EE69}" presName="childShp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C2104B8-8EFF-431C-B42F-70DA25EC1D98}" type="pres">
      <dgm:prSet presAssocID="{18B78BEF-580A-4BDB-8CCD-B21C8899125A}" presName="spacing" presStyleCnt="0"/>
      <dgm:spPr/>
    </dgm:pt>
    <dgm:pt modelId="{E0508C22-828A-43B0-B775-EC4B5B345287}" type="pres">
      <dgm:prSet presAssocID="{932F76FB-E510-4824-8466-91DFF1AAD859}" presName="linNode" presStyleCnt="0"/>
      <dgm:spPr/>
    </dgm:pt>
    <dgm:pt modelId="{4EBA3431-0EB5-4E86-AE63-59431F43450C}" type="pres">
      <dgm:prSet presAssocID="{932F76FB-E510-4824-8466-91DFF1AAD859}" presName="parent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C718DBE-1CD0-42CF-A1CF-B8924B360305}" type="pres">
      <dgm:prSet presAssocID="{932F76FB-E510-4824-8466-91DFF1AAD859}" presName="childShp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E6EB52E-089C-4647-9F12-48BCB438EF1B}" type="pres">
      <dgm:prSet presAssocID="{CB742E9B-2562-4162-85F5-8D50029C772D}" presName="spacing" presStyleCnt="0"/>
      <dgm:spPr/>
    </dgm:pt>
    <dgm:pt modelId="{48D00B3A-FFF1-4656-8278-4B5C7C3C7F66}" type="pres">
      <dgm:prSet presAssocID="{ACD635D5-7475-406C-9F2E-6288FFCA7218}" presName="linNode" presStyleCnt="0"/>
      <dgm:spPr/>
    </dgm:pt>
    <dgm:pt modelId="{CD5ECDA7-957D-4B88-A908-22FE4C18C424}" type="pres">
      <dgm:prSet presAssocID="{ACD635D5-7475-406C-9F2E-6288FFCA7218}" presName="parent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7DADDF-1D2E-4F70-9932-11F477622123}" type="pres">
      <dgm:prSet presAssocID="{ACD635D5-7475-406C-9F2E-6288FFCA7218}" presName="childShp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32EDFE-6E98-41CF-ACA3-A08BE2B3D5BC}" type="pres">
      <dgm:prSet presAssocID="{4B2BBF40-4913-4367-8137-C47C84BBDE52}" presName="spacing" presStyleCnt="0"/>
      <dgm:spPr/>
    </dgm:pt>
    <dgm:pt modelId="{51CFAE2F-9335-4C38-9933-7E18A009D78C}" type="pres">
      <dgm:prSet presAssocID="{18174BB5-A24C-4F4B-ABD3-6F48ADB193A1}" presName="linNode" presStyleCnt="0"/>
      <dgm:spPr/>
    </dgm:pt>
    <dgm:pt modelId="{280CB4A5-4763-424D-AB9A-8774F8A636B1}" type="pres">
      <dgm:prSet presAssocID="{18174BB5-A24C-4F4B-ABD3-6F48ADB193A1}" presName="parent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4A181F-AFAC-4E3D-AB98-6F3619FBCB8C}" type="pres">
      <dgm:prSet presAssocID="{18174BB5-A24C-4F4B-ABD3-6F48ADB193A1}" presName="childShp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5237DC7-B7B5-4CDE-A3F5-2CCB11C7D4D4}" type="pres">
      <dgm:prSet presAssocID="{187546AE-2A5F-4B75-8450-A059B743EDDB}" presName="spacing" presStyleCnt="0"/>
      <dgm:spPr/>
    </dgm:pt>
    <dgm:pt modelId="{66DB6DCA-3EFB-43EA-9D2F-0055CC5D02A1}" type="pres">
      <dgm:prSet presAssocID="{E610DC1D-FBC0-4CFF-B315-0519BAB0E08B}" presName="linNode" presStyleCnt="0"/>
      <dgm:spPr/>
    </dgm:pt>
    <dgm:pt modelId="{1891B51D-BC4C-49E1-819C-CA46D4EB667B}" type="pres">
      <dgm:prSet presAssocID="{E610DC1D-FBC0-4CFF-B315-0519BAB0E08B}" presName="parent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749FB6-2444-4111-BCAE-29A76AEE62D3}" type="pres">
      <dgm:prSet presAssocID="{E610DC1D-FBC0-4CFF-B315-0519BAB0E08B}" presName="childShp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83C8C72-C039-43BD-ADFD-99D88149BE18}" type="pres">
      <dgm:prSet presAssocID="{28C74313-DFDC-43EB-8E5A-CE947C5F7F10}" presName="spacing" presStyleCnt="0"/>
      <dgm:spPr/>
    </dgm:pt>
    <dgm:pt modelId="{457652F1-426C-4207-BDE0-2C155CA20EEE}" type="pres">
      <dgm:prSet presAssocID="{678F2BA9-758C-448B-A169-365E8174D2A1}" presName="linNode" presStyleCnt="0"/>
      <dgm:spPr/>
    </dgm:pt>
    <dgm:pt modelId="{1D06CBEF-1F02-45E4-B6FD-6A9580A4BF59}" type="pres">
      <dgm:prSet presAssocID="{678F2BA9-758C-448B-A169-365E8174D2A1}" presName="parent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EED756-378D-4592-BA77-A7007D21DBEF}" type="pres">
      <dgm:prSet presAssocID="{678F2BA9-758C-448B-A169-365E8174D2A1}" presName="childShp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3300C14-3BDC-452B-A976-5C7EE4940819}" srcId="{8640A4F0-7756-464B-BDD4-85868FF1047B}" destId="{678F2BA9-758C-448B-A169-365E8174D2A1}" srcOrd="5" destOrd="0" parTransId="{D933FBF0-5144-4B71-876A-FE65FA8641FA}" sibTransId="{3BD096DB-0F87-42BC-B873-734420C7A704}"/>
    <dgm:cxn modelId="{D03C39D1-2066-4BF6-A1DA-031B4B3674CF}" type="presOf" srcId="{932F76FB-E510-4824-8466-91DFF1AAD859}" destId="{4EBA3431-0EB5-4E86-AE63-59431F43450C}" srcOrd="0" destOrd="0" presId="urn:microsoft.com/office/officeart/2005/8/layout/vList6"/>
    <dgm:cxn modelId="{0DED466E-E3CE-421C-9152-138F855F096D}" srcId="{8640A4F0-7756-464B-BDD4-85868FF1047B}" destId="{932F76FB-E510-4824-8466-91DFF1AAD859}" srcOrd="1" destOrd="0" parTransId="{8E91D078-419C-41C6-8520-A49DC94EBAC8}" sibTransId="{CB742E9B-2562-4162-85F5-8D50029C772D}"/>
    <dgm:cxn modelId="{C2F0FB34-3A12-4CF7-8347-5A8985AFC163}" srcId="{8640A4F0-7756-464B-BDD4-85868FF1047B}" destId="{E610DC1D-FBC0-4CFF-B315-0519BAB0E08B}" srcOrd="4" destOrd="0" parTransId="{98AE72E2-4956-4E11-861B-7A2A070EF7D8}" sibTransId="{28C74313-DFDC-43EB-8E5A-CE947C5F7F10}"/>
    <dgm:cxn modelId="{8DA3205F-7B3F-4096-9EA8-86AD8DEB6D0C}" type="presOf" srcId="{678F2BA9-758C-448B-A169-365E8174D2A1}" destId="{1D06CBEF-1F02-45E4-B6FD-6A9580A4BF59}" srcOrd="0" destOrd="0" presId="urn:microsoft.com/office/officeart/2005/8/layout/vList6"/>
    <dgm:cxn modelId="{7C98C465-9D5A-4B4C-918F-93B8F98DF782}" type="presOf" srcId="{E91D4BDC-4235-4EFC-9B34-FB680C9C0F61}" destId="{4A4B7F30-1CDB-42BC-AAD2-39606F962BBA}" srcOrd="0" destOrd="0" presId="urn:microsoft.com/office/officeart/2005/8/layout/vList6"/>
    <dgm:cxn modelId="{D2DA7757-256F-465A-AEEE-5AA7355070B5}" srcId="{A6249DB7-F822-4951-A850-5F3E5D77EE69}" destId="{E91D4BDC-4235-4EFC-9B34-FB680C9C0F61}" srcOrd="0" destOrd="0" parTransId="{066C2452-B8BE-4ED0-AC34-EAE415E5B2FD}" sibTransId="{B0512BE7-8E13-418F-B13F-741B49D2057F}"/>
    <dgm:cxn modelId="{27EC6F9A-165B-4366-9635-3E4D8B4CFB1D}" type="presOf" srcId="{A6249DB7-F822-4951-A850-5F3E5D77EE69}" destId="{F173C6A9-044E-40EE-BA59-936851BCD397}" srcOrd="0" destOrd="0" presId="urn:microsoft.com/office/officeart/2005/8/layout/vList6"/>
    <dgm:cxn modelId="{DF13E1B2-82D5-4D51-82A3-D57DB6BCCFB4}" type="presOf" srcId="{8640A4F0-7756-464B-BDD4-85868FF1047B}" destId="{A648D036-C9B8-4023-985D-395A6CEAE41C}" srcOrd="0" destOrd="0" presId="urn:microsoft.com/office/officeart/2005/8/layout/vList6"/>
    <dgm:cxn modelId="{39914E08-C0A8-4A8B-B311-D8CF32B2C289}" type="presOf" srcId="{5D583B63-DF47-4E02-BE48-356F76D37B19}" destId="{FC7DADDF-1D2E-4F70-9932-11F477622123}" srcOrd="0" destOrd="0" presId="urn:microsoft.com/office/officeart/2005/8/layout/vList6"/>
    <dgm:cxn modelId="{A7AF18E2-332C-4ED6-ADCC-705D578B8405}" type="presOf" srcId="{E610DC1D-FBC0-4CFF-B315-0519BAB0E08B}" destId="{1891B51D-BC4C-49E1-819C-CA46D4EB667B}" srcOrd="0" destOrd="0" presId="urn:microsoft.com/office/officeart/2005/8/layout/vList6"/>
    <dgm:cxn modelId="{18C5DFB4-83AC-4D30-B38D-F7F08B9EE098}" srcId="{ACD635D5-7475-406C-9F2E-6288FFCA7218}" destId="{5D583B63-DF47-4E02-BE48-356F76D37B19}" srcOrd="0" destOrd="0" parTransId="{B0397368-1393-4C64-8D37-40E1803686C0}" sibTransId="{67C6D105-BA33-4C50-830C-6BD2E783267F}"/>
    <dgm:cxn modelId="{0B215FB5-0D41-4401-A9AD-FB1AAD2C828C}" type="presOf" srcId="{18174BB5-A24C-4F4B-ABD3-6F48ADB193A1}" destId="{280CB4A5-4763-424D-AB9A-8774F8A636B1}" srcOrd="0" destOrd="0" presId="urn:microsoft.com/office/officeart/2005/8/layout/vList6"/>
    <dgm:cxn modelId="{F041CBDB-FE4D-4216-AD02-3E700EFBCEFB}" type="presOf" srcId="{35BA045D-5ED6-40F4-8E5C-1E2EC08EC1D0}" destId="{D34A181F-AFAC-4E3D-AB98-6F3619FBCB8C}" srcOrd="0" destOrd="0" presId="urn:microsoft.com/office/officeart/2005/8/layout/vList6"/>
    <dgm:cxn modelId="{5E439C2C-467A-476D-80FA-525E1454F534}" type="presOf" srcId="{BCE9DC42-9C53-4092-9452-2F8ABF5DBD98}" destId="{0C718DBE-1CD0-42CF-A1CF-B8924B360305}" srcOrd="0" destOrd="0" presId="urn:microsoft.com/office/officeart/2005/8/layout/vList6"/>
    <dgm:cxn modelId="{52A54CD4-48F6-43CF-8FF8-7F7EC1DBFB24}" srcId="{678F2BA9-758C-448B-A169-365E8174D2A1}" destId="{ECBC7FAF-DDF4-4D1E-BBB3-D878447E77FB}" srcOrd="0" destOrd="0" parTransId="{FEEA31FD-500F-4526-B40A-D96B80A6C121}" sibTransId="{4C1CE132-8292-4BC7-A15E-F2CD9EACE6C0}"/>
    <dgm:cxn modelId="{97B45111-5609-442A-9B39-8BA2F74D6C49}" srcId="{E610DC1D-FBC0-4CFF-B315-0519BAB0E08B}" destId="{C0870FEA-34AE-4F9A-8750-C70DC249FAA4}" srcOrd="0" destOrd="0" parTransId="{5C9DC37D-4B6B-41BC-AA99-5507FA262F70}" sibTransId="{D64650CB-B37A-4E3A-A4B0-FDA62046C035}"/>
    <dgm:cxn modelId="{CCB94364-3778-4739-84E8-F93419E560C7}" srcId="{18174BB5-A24C-4F4B-ABD3-6F48ADB193A1}" destId="{35BA045D-5ED6-40F4-8E5C-1E2EC08EC1D0}" srcOrd="0" destOrd="0" parTransId="{3C56ADFC-CF9B-43B1-A653-728B32FA0C5B}" sibTransId="{B0C3DFD9-BF4A-46C9-AFCD-D2EC180807EB}"/>
    <dgm:cxn modelId="{006B1968-F39A-4F17-871D-907C82E7EAD4}" type="presOf" srcId="{ECBC7FAF-DDF4-4D1E-BBB3-D878447E77FB}" destId="{3AEED756-378D-4592-BA77-A7007D21DBEF}" srcOrd="0" destOrd="0" presId="urn:microsoft.com/office/officeart/2005/8/layout/vList6"/>
    <dgm:cxn modelId="{570BF103-90F5-40FE-8B39-32413FBDE5C2}" srcId="{932F76FB-E510-4824-8466-91DFF1AAD859}" destId="{BCE9DC42-9C53-4092-9452-2F8ABF5DBD98}" srcOrd="0" destOrd="0" parTransId="{2AF29FFE-56C3-45C0-A4DC-02B9891945A7}" sibTransId="{120707D0-0210-43B4-AC56-842FD7515969}"/>
    <dgm:cxn modelId="{D410317C-065E-4DE2-8BEA-88AF01B71E01}" type="presOf" srcId="{ACD635D5-7475-406C-9F2E-6288FFCA7218}" destId="{CD5ECDA7-957D-4B88-A908-22FE4C18C424}" srcOrd="0" destOrd="0" presId="urn:microsoft.com/office/officeart/2005/8/layout/vList6"/>
    <dgm:cxn modelId="{73ADE9A9-ABD3-4DCC-9D8D-2529467F1C84}" srcId="{8640A4F0-7756-464B-BDD4-85868FF1047B}" destId="{ACD635D5-7475-406C-9F2E-6288FFCA7218}" srcOrd="2" destOrd="0" parTransId="{8DEC879D-29DB-457B-9C73-0BE9EDF4561A}" sibTransId="{4B2BBF40-4913-4367-8137-C47C84BBDE52}"/>
    <dgm:cxn modelId="{BBDF285F-FE6E-4F5C-9D35-F89DF675DEA8}" srcId="{8640A4F0-7756-464B-BDD4-85868FF1047B}" destId="{18174BB5-A24C-4F4B-ABD3-6F48ADB193A1}" srcOrd="3" destOrd="0" parTransId="{5F6BCFF3-EF6E-425E-BD70-8A73573645CE}" sibTransId="{187546AE-2A5F-4B75-8450-A059B743EDDB}"/>
    <dgm:cxn modelId="{0BEF3C69-0C7B-4212-8E6A-55C815732AB7}" type="presOf" srcId="{C0870FEA-34AE-4F9A-8750-C70DC249FAA4}" destId="{9E749FB6-2444-4111-BCAE-29A76AEE62D3}" srcOrd="0" destOrd="0" presId="urn:microsoft.com/office/officeart/2005/8/layout/vList6"/>
    <dgm:cxn modelId="{977EA721-C70B-4F1B-8127-C9891248160B}" srcId="{8640A4F0-7756-464B-BDD4-85868FF1047B}" destId="{A6249DB7-F822-4951-A850-5F3E5D77EE69}" srcOrd="0" destOrd="0" parTransId="{7D969E22-30F2-4CB7-A32E-19297139C92D}" sibTransId="{18B78BEF-580A-4BDB-8CCD-B21C8899125A}"/>
    <dgm:cxn modelId="{2EDC4F69-BCA1-43FD-B99D-1E47E6E9D71A}" type="presParOf" srcId="{A648D036-C9B8-4023-985D-395A6CEAE41C}" destId="{FA030413-765B-4987-8ABD-DDCEB9275C7F}" srcOrd="0" destOrd="0" presId="urn:microsoft.com/office/officeart/2005/8/layout/vList6"/>
    <dgm:cxn modelId="{0EBBDF66-89E4-4C48-AAD3-58A7709F315B}" type="presParOf" srcId="{FA030413-765B-4987-8ABD-DDCEB9275C7F}" destId="{F173C6A9-044E-40EE-BA59-936851BCD397}" srcOrd="0" destOrd="0" presId="urn:microsoft.com/office/officeart/2005/8/layout/vList6"/>
    <dgm:cxn modelId="{168FB736-4E42-4FF9-B737-062608A74546}" type="presParOf" srcId="{FA030413-765B-4987-8ABD-DDCEB9275C7F}" destId="{4A4B7F30-1CDB-42BC-AAD2-39606F962BBA}" srcOrd="1" destOrd="0" presId="urn:microsoft.com/office/officeart/2005/8/layout/vList6"/>
    <dgm:cxn modelId="{DE2A6F55-5A9E-44E4-9DC6-D91EB84BD678}" type="presParOf" srcId="{A648D036-C9B8-4023-985D-395A6CEAE41C}" destId="{AC2104B8-8EFF-431C-B42F-70DA25EC1D98}" srcOrd="1" destOrd="0" presId="urn:microsoft.com/office/officeart/2005/8/layout/vList6"/>
    <dgm:cxn modelId="{C7F22531-C24A-4C8A-8F5E-CADA4069F55E}" type="presParOf" srcId="{A648D036-C9B8-4023-985D-395A6CEAE41C}" destId="{E0508C22-828A-43B0-B775-EC4B5B345287}" srcOrd="2" destOrd="0" presId="urn:microsoft.com/office/officeart/2005/8/layout/vList6"/>
    <dgm:cxn modelId="{89F96DB7-ECF6-4CD9-BB57-667E1B0471CD}" type="presParOf" srcId="{E0508C22-828A-43B0-B775-EC4B5B345287}" destId="{4EBA3431-0EB5-4E86-AE63-59431F43450C}" srcOrd="0" destOrd="0" presId="urn:microsoft.com/office/officeart/2005/8/layout/vList6"/>
    <dgm:cxn modelId="{67D6BBEC-C444-43FF-A666-413E9192417F}" type="presParOf" srcId="{E0508C22-828A-43B0-B775-EC4B5B345287}" destId="{0C718DBE-1CD0-42CF-A1CF-B8924B360305}" srcOrd="1" destOrd="0" presId="urn:microsoft.com/office/officeart/2005/8/layout/vList6"/>
    <dgm:cxn modelId="{2FC369AE-1F7D-4B30-946C-D6199706A359}" type="presParOf" srcId="{A648D036-C9B8-4023-985D-395A6CEAE41C}" destId="{8E6EB52E-089C-4647-9F12-48BCB438EF1B}" srcOrd="3" destOrd="0" presId="urn:microsoft.com/office/officeart/2005/8/layout/vList6"/>
    <dgm:cxn modelId="{C95A927D-D01D-422C-B697-F7FC3240A887}" type="presParOf" srcId="{A648D036-C9B8-4023-985D-395A6CEAE41C}" destId="{48D00B3A-FFF1-4656-8278-4B5C7C3C7F66}" srcOrd="4" destOrd="0" presId="urn:microsoft.com/office/officeart/2005/8/layout/vList6"/>
    <dgm:cxn modelId="{528E9C97-108E-4134-852A-784C0D276767}" type="presParOf" srcId="{48D00B3A-FFF1-4656-8278-4B5C7C3C7F66}" destId="{CD5ECDA7-957D-4B88-A908-22FE4C18C424}" srcOrd="0" destOrd="0" presId="urn:microsoft.com/office/officeart/2005/8/layout/vList6"/>
    <dgm:cxn modelId="{B9572F49-D28D-4399-8633-A6BFEEFA1306}" type="presParOf" srcId="{48D00B3A-FFF1-4656-8278-4B5C7C3C7F66}" destId="{FC7DADDF-1D2E-4F70-9932-11F477622123}" srcOrd="1" destOrd="0" presId="urn:microsoft.com/office/officeart/2005/8/layout/vList6"/>
    <dgm:cxn modelId="{C1AD52C9-8101-4137-9769-FCF43676254B}" type="presParOf" srcId="{A648D036-C9B8-4023-985D-395A6CEAE41C}" destId="{4332EDFE-6E98-41CF-ACA3-A08BE2B3D5BC}" srcOrd="5" destOrd="0" presId="urn:microsoft.com/office/officeart/2005/8/layout/vList6"/>
    <dgm:cxn modelId="{E9F6C173-3C70-4AE6-A56C-B162C985161D}" type="presParOf" srcId="{A648D036-C9B8-4023-985D-395A6CEAE41C}" destId="{51CFAE2F-9335-4C38-9933-7E18A009D78C}" srcOrd="6" destOrd="0" presId="urn:microsoft.com/office/officeart/2005/8/layout/vList6"/>
    <dgm:cxn modelId="{06F777B5-FB84-402C-AC5E-BDD9D207E713}" type="presParOf" srcId="{51CFAE2F-9335-4C38-9933-7E18A009D78C}" destId="{280CB4A5-4763-424D-AB9A-8774F8A636B1}" srcOrd="0" destOrd="0" presId="urn:microsoft.com/office/officeart/2005/8/layout/vList6"/>
    <dgm:cxn modelId="{1CF509A9-9F8C-44AB-990F-E8C61561A972}" type="presParOf" srcId="{51CFAE2F-9335-4C38-9933-7E18A009D78C}" destId="{D34A181F-AFAC-4E3D-AB98-6F3619FBCB8C}" srcOrd="1" destOrd="0" presId="urn:microsoft.com/office/officeart/2005/8/layout/vList6"/>
    <dgm:cxn modelId="{FEE85ABA-74B9-40C5-B405-4915B845990A}" type="presParOf" srcId="{A648D036-C9B8-4023-985D-395A6CEAE41C}" destId="{85237DC7-B7B5-4CDE-A3F5-2CCB11C7D4D4}" srcOrd="7" destOrd="0" presId="urn:microsoft.com/office/officeart/2005/8/layout/vList6"/>
    <dgm:cxn modelId="{E43C1851-C243-4E18-8600-EF467EED7004}" type="presParOf" srcId="{A648D036-C9B8-4023-985D-395A6CEAE41C}" destId="{66DB6DCA-3EFB-43EA-9D2F-0055CC5D02A1}" srcOrd="8" destOrd="0" presId="urn:microsoft.com/office/officeart/2005/8/layout/vList6"/>
    <dgm:cxn modelId="{4C518843-F652-44C6-B8AA-ECE669C15A20}" type="presParOf" srcId="{66DB6DCA-3EFB-43EA-9D2F-0055CC5D02A1}" destId="{1891B51D-BC4C-49E1-819C-CA46D4EB667B}" srcOrd="0" destOrd="0" presId="urn:microsoft.com/office/officeart/2005/8/layout/vList6"/>
    <dgm:cxn modelId="{85580561-8D0C-44EB-B7E4-A50983F83699}" type="presParOf" srcId="{66DB6DCA-3EFB-43EA-9D2F-0055CC5D02A1}" destId="{9E749FB6-2444-4111-BCAE-29A76AEE62D3}" srcOrd="1" destOrd="0" presId="urn:microsoft.com/office/officeart/2005/8/layout/vList6"/>
    <dgm:cxn modelId="{1030E76C-713B-4E7E-A9A4-49757E0A8DD0}" type="presParOf" srcId="{A648D036-C9B8-4023-985D-395A6CEAE41C}" destId="{483C8C72-C039-43BD-ADFD-99D88149BE18}" srcOrd="9" destOrd="0" presId="urn:microsoft.com/office/officeart/2005/8/layout/vList6"/>
    <dgm:cxn modelId="{1A0A7FAA-9B01-40FF-9441-28EE1A32126A}" type="presParOf" srcId="{A648D036-C9B8-4023-985D-395A6CEAE41C}" destId="{457652F1-426C-4207-BDE0-2C155CA20EEE}" srcOrd="10" destOrd="0" presId="urn:microsoft.com/office/officeart/2005/8/layout/vList6"/>
    <dgm:cxn modelId="{25547EE9-2F44-4E0E-A41A-F2FE8D91BDAD}" type="presParOf" srcId="{457652F1-426C-4207-BDE0-2C155CA20EEE}" destId="{1D06CBEF-1F02-45E4-B6FD-6A9580A4BF59}" srcOrd="0" destOrd="0" presId="urn:microsoft.com/office/officeart/2005/8/layout/vList6"/>
    <dgm:cxn modelId="{2BE5FD1E-1BBE-4014-9F87-72EE614A3DB2}" type="presParOf" srcId="{457652F1-426C-4207-BDE0-2C155CA20EEE}" destId="{3AEED756-378D-4592-BA77-A7007D21DBE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640A4F0-7756-464B-BDD4-85868FF1047B}" type="doc">
      <dgm:prSet loTypeId="urn:microsoft.com/office/officeart/2005/8/layout/vList6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pt-BR"/>
        </a:p>
      </dgm:t>
    </dgm:pt>
    <dgm:pt modelId="{18174BB5-A24C-4F4B-ABD3-6F48ADB193A1}">
      <dgm:prSet phldrT="[Texto]"/>
      <dgm:spPr/>
      <dgm:t>
        <a:bodyPr/>
        <a:lstStyle/>
        <a:p>
          <a:r>
            <a:rPr lang="pt-BR" dirty="0" smtClean="0"/>
            <a:t>Manutenção da Fibra</a:t>
          </a:r>
          <a:endParaRPr lang="pt-BR" dirty="0"/>
        </a:p>
      </dgm:t>
    </dgm:pt>
    <dgm:pt modelId="{5F6BCFF3-EF6E-425E-BD70-8A73573645CE}" type="parTrans" cxnId="{BBDF285F-FE6E-4F5C-9D35-F89DF675DEA8}">
      <dgm:prSet/>
      <dgm:spPr/>
      <dgm:t>
        <a:bodyPr/>
        <a:lstStyle/>
        <a:p>
          <a:endParaRPr lang="pt-BR"/>
        </a:p>
      </dgm:t>
    </dgm:pt>
    <dgm:pt modelId="{187546AE-2A5F-4B75-8450-A059B743EDDB}" type="sibTrans" cxnId="{BBDF285F-FE6E-4F5C-9D35-F89DF675DEA8}">
      <dgm:prSet/>
      <dgm:spPr/>
      <dgm:t>
        <a:bodyPr/>
        <a:lstStyle/>
        <a:p>
          <a:endParaRPr lang="pt-BR"/>
        </a:p>
      </dgm:t>
    </dgm:pt>
    <dgm:pt modelId="{E610DC1D-FBC0-4CFF-B315-0519BAB0E08B}">
      <dgm:prSet phldrT="[Texto]"/>
      <dgm:spPr/>
      <dgm:t>
        <a:bodyPr/>
        <a:lstStyle/>
        <a:p>
          <a:r>
            <a:rPr lang="pt-BR" dirty="0" smtClean="0"/>
            <a:t>Manutenção dos Equipamentos</a:t>
          </a:r>
          <a:endParaRPr lang="pt-BR" dirty="0"/>
        </a:p>
      </dgm:t>
    </dgm:pt>
    <dgm:pt modelId="{98AE72E2-4956-4E11-861B-7A2A070EF7D8}" type="parTrans" cxnId="{C2F0FB34-3A12-4CF7-8347-5A8985AFC163}">
      <dgm:prSet/>
      <dgm:spPr/>
      <dgm:t>
        <a:bodyPr/>
        <a:lstStyle/>
        <a:p>
          <a:endParaRPr lang="pt-BR"/>
        </a:p>
      </dgm:t>
    </dgm:pt>
    <dgm:pt modelId="{28C74313-DFDC-43EB-8E5A-CE947C5F7F10}" type="sibTrans" cxnId="{C2F0FB34-3A12-4CF7-8347-5A8985AFC163}">
      <dgm:prSet/>
      <dgm:spPr/>
      <dgm:t>
        <a:bodyPr/>
        <a:lstStyle/>
        <a:p>
          <a:endParaRPr lang="pt-BR"/>
        </a:p>
      </dgm:t>
    </dgm:pt>
    <dgm:pt modelId="{ACD635D5-7475-406C-9F2E-6288FFCA7218}">
      <dgm:prSet phldrT="[Texto]"/>
      <dgm:spPr/>
      <dgm:t>
        <a:bodyPr/>
        <a:lstStyle/>
        <a:p>
          <a:r>
            <a:rPr lang="pt-BR" dirty="0" smtClean="0"/>
            <a:t>Operação</a:t>
          </a:r>
          <a:endParaRPr lang="pt-BR" dirty="0"/>
        </a:p>
      </dgm:t>
    </dgm:pt>
    <dgm:pt modelId="{8DEC879D-29DB-457B-9C73-0BE9EDF4561A}" type="parTrans" cxnId="{73ADE9A9-ABD3-4DCC-9D8D-2529467F1C84}">
      <dgm:prSet/>
      <dgm:spPr/>
      <dgm:t>
        <a:bodyPr/>
        <a:lstStyle/>
        <a:p>
          <a:endParaRPr lang="pt-BR"/>
        </a:p>
      </dgm:t>
    </dgm:pt>
    <dgm:pt modelId="{4B2BBF40-4913-4367-8137-C47C84BBDE52}" type="sibTrans" cxnId="{73ADE9A9-ABD3-4DCC-9D8D-2529467F1C84}">
      <dgm:prSet/>
      <dgm:spPr/>
      <dgm:t>
        <a:bodyPr/>
        <a:lstStyle/>
        <a:p>
          <a:endParaRPr lang="pt-BR"/>
        </a:p>
      </dgm:t>
    </dgm:pt>
    <dgm:pt modelId="{678F2BA9-758C-448B-A169-365E8174D2A1}">
      <dgm:prSet phldrT="[Texto]"/>
      <dgm:spPr/>
      <dgm:t>
        <a:bodyPr/>
        <a:lstStyle/>
        <a:p>
          <a:r>
            <a:rPr lang="pt-BR" dirty="0" smtClean="0"/>
            <a:t>Infraestrutura de passagem</a:t>
          </a:r>
          <a:endParaRPr lang="pt-BR" dirty="0"/>
        </a:p>
      </dgm:t>
    </dgm:pt>
    <dgm:pt modelId="{D933FBF0-5144-4B71-876A-FE65FA8641FA}" type="parTrans" cxnId="{D3300C14-3BDC-452B-A976-5C7EE4940819}">
      <dgm:prSet/>
      <dgm:spPr/>
      <dgm:t>
        <a:bodyPr/>
        <a:lstStyle/>
        <a:p>
          <a:endParaRPr lang="pt-BR"/>
        </a:p>
      </dgm:t>
    </dgm:pt>
    <dgm:pt modelId="{3BD096DB-0F87-42BC-B873-734420C7A704}" type="sibTrans" cxnId="{D3300C14-3BDC-452B-A976-5C7EE4940819}">
      <dgm:prSet/>
      <dgm:spPr/>
      <dgm:t>
        <a:bodyPr/>
        <a:lstStyle/>
        <a:p>
          <a:endParaRPr lang="pt-BR"/>
        </a:p>
      </dgm:t>
    </dgm:pt>
    <dgm:pt modelId="{A6249DB7-F822-4951-A850-5F3E5D77EE69}">
      <dgm:prSet phldrT="[Texto]"/>
      <dgm:spPr/>
      <dgm:t>
        <a:bodyPr/>
        <a:lstStyle/>
        <a:p>
          <a:r>
            <a:rPr lang="pt-BR" dirty="0" smtClean="0"/>
            <a:t>Liderança</a:t>
          </a:r>
          <a:endParaRPr lang="pt-BR" dirty="0"/>
        </a:p>
      </dgm:t>
    </dgm:pt>
    <dgm:pt modelId="{7D969E22-30F2-4CB7-A32E-19297139C92D}" type="parTrans" cxnId="{977EA721-C70B-4F1B-8127-C9891248160B}">
      <dgm:prSet/>
      <dgm:spPr/>
      <dgm:t>
        <a:bodyPr/>
        <a:lstStyle/>
        <a:p>
          <a:endParaRPr lang="pt-BR"/>
        </a:p>
      </dgm:t>
    </dgm:pt>
    <dgm:pt modelId="{18B78BEF-580A-4BDB-8CCD-B21C8899125A}" type="sibTrans" cxnId="{977EA721-C70B-4F1B-8127-C9891248160B}">
      <dgm:prSet/>
      <dgm:spPr/>
      <dgm:t>
        <a:bodyPr/>
        <a:lstStyle/>
        <a:p>
          <a:endParaRPr lang="pt-BR"/>
        </a:p>
      </dgm:t>
    </dgm:pt>
    <dgm:pt modelId="{BCE9DC42-9C53-4092-9452-2F8ABF5DBD98}">
      <dgm:prSet phldrT="[Texto]"/>
      <dgm:spPr/>
      <dgm:t>
        <a:bodyPr/>
        <a:lstStyle/>
        <a:p>
          <a:r>
            <a:rPr lang="pt-BR" dirty="0" smtClean="0"/>
            <a:t>Fundação Universitária</a:t>
          </a:r>
          <a:endParaRPr lang="pt-BR" dirty="0"/>
        </a:p>
      </dgm:t>
    </dgm:pt>
    <dgm:pt modelId="{2AF29FFE-56C3-45C0-A4DC-02B9891945A7}" type="parTrans" cxnId="{570BF103-90F5-40FE-8B39-32413FBDE5C2}">
      <dgm:prSet/>
      <dgm:spPr/>
    </dgm:pt>
    <dgm:pt modelId="{120707D0-0210-43B4-AC56-842FD7515969}" type="sibTrans" cxnId="{570BF103-90F5-40FE-8B39-32413FBDE5C2}">
      <dgm:prSet/>
      <dgm:spPr/>
    </dgm:pt>
    <dgm:pt modelId="{5D583B63-DF47-4E02-BE48-356F76D37B19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B0397368-1393-4C64-8D37-40E1803686C0}" type="parTrans" cxnId="{18C5DFB4-83AC-4D30-B38D-F7F08B9EE098}">
      <dgm:prSet/>
      <dgm:spPr/>
    </dgm:pt>
    <dgm:pt modelId="{67C6D105-BA33-4C50-830C-6BD2E783267F}" type="sibTrans" cxnId="{18C5DFB4-83AC-4D30-B38D-F7F08B9EE098}">
      <dgm:prSet/>
      <dgm:spPr/>
    </dgm:pt>
    <dgm:pt modelId="{35BA045D-5ED6-40F4-8E5C-1E2EC08EC1D0}">
      <dgm:prSet phldrT="[Texto]"/>
      <dgm:spPr/>
      <dgm:t>
        <a:bodyPr/>
        <a:lstStyle/>
        <a:p>
          <a:r>
            <a:rPr lang="pt-BR" dirty="0" smtClean="0"/>
            <a:t>Governo</a:t>
          </a:r>
          <a:endParaRPr lang="pt-BR" dirty="0"/>
        </a:p>
      </dgm:t>
    </dgm:pt>
    <dgm:pt modelId="{3C56ADFC-CF9B-43B1-A653-728B32FA0C5B}" type="parTrans" cxnId="{CCB94364-3778-4739-84E8-F93419E560C7}">
      <dgm:prSet/>
      <dgm:spPr/>
    </dgm:pt>
    <dgm:pt modelId="{B0C3DFD9-BF4A-46C9-AFCD-D2EC180807EB}" type="sibTrans" cxnId="{CCB94364-3778-4739-84E8-F93419E560C7}">
      <dgm:prSet/>
      <dgm:spPr/>
    </dgm:pt>
    <dgm:pt modelId="{C0870FEA-34AE-4F9A-8750-C70DC249FAA4}">
      <dgm:prSet phldrT="[Texto]"/>
      <dgm:spPr/>
      <dgm:t>
        <a:bodyPr/>
        <a:lstStyle/>
        <a:p>
          <a:r>
            <a:rPr lang="pt-BR" dirty="0" smtClean="0"/>
            <a:t>Fundação</a:t>
          </a:r>
          <a:endParaRPr lang="pt-BR" dirty="0"/>
        </a:p>
      </dgm:t>
    </dgm:pt>
    <dgm:pt modelId="{5C9DC37D-4B6B-41BC-AA99-5507FA262F70}" type="parTrans" cxnId="{97B45111-5609-442A-9B39-8BA2F74D6C49}">
      <dgm:prSet/>
      <dgm:spPr/>
    </dgm:pt>
    <dgm:pt modelId="{D64650CB-B37A-4E3A-A4B0-FDA62046C035}" type="sibTrans" cxnId="{97B45111-5609-442A-9B39-8BA2F74D6C49}">
      <dgm:prSet/>
      <dgm:spPr/>
    </dgm:pt>
    <dgm:pt modelId="{ECBC7FAF-DDF4-4D1E-BBB3-D878447E77FB}">
      <dgm:prSet phldrT="[Texto]"/>
      <dgm:spPr/>
      <dgm:t>
        <a:bodyPr/>
        <a:lstStyle/>
        <a:p>
          <a:r>
            <a:rPr lang="pt-BR" dirty="0" smtClean="0"/>
            <a:t>Empresa de energia</a:t>
          </a:r>
          <a:endParaRPr lang="pt-BR" dirty="0"/>
        </a:p>
      </dgm:t>
    </dgm:pt>
    <dgm:pt modelId="{FEEA31FD-500F-4526-B40A-D96B80A6C121}" type="parTrans" cxnId="{52A54CD4-48F6-43CF-8FF8-7F7EC1DBFB24}">
      <dgm:prSet/>
      <dgm:spPr/>
    </dgm:pt>
    <dgm:pt modelId="{4C1CE132-8292-4BC7-A15E-F2CD9EACE6C0}" type="sibTrans" cxnId="{52A54CD4-48F6-43CF-8FF8-7F7EC1DBFB24}">
      <dgm:prSet/>
      <dgm:spPr/>
    </dgm:pt>
    <dgm:pt modelId="{8B03563E-B0B0-4276-AFA9-0FDC5AABE0FB}">
      <dgm:prSet phldrT="[Texto]"/>
      <dgm:spPr/>
      <dgm:t>
        <a:bodyPr/>
        <a:lstStyle/>
        <a:p>
          <a:r>
            <a:rPr lang="pt-BR" dirty="0" smtClean="0"/>
            <a:t>Universitária</a:t>
          </a:r>
          <a:endParaRPr lang="pt-BR" dirty="0"/>
        </a:p>
      </dgm:t>
    </dgm:pt>
    <dgm:pt modelId="{76969913-28B6-4368-9A24-7064963B1F40}" type="parTrans" cxnId="{D07AF40E-F9C0-4E99-B5F2-A76FFF4084DA}">
      <dgm:prSet/>
      <dgm:spPr/>
    </dgm:pt>
    <dgm:pt modelId="{4010C4DD-ED8E-487B-BC7C-FC0F8E669725}" type="sibTrans" cxnId="{D07AF40E-F9C0-4E99-B5F2-A76FFF4084DA}">
      <dgm:prSet/>
      <dgm:spPr/>
    </dgm:pt>
    <dgm:pt modelId="{F49D61B8-C4BA-4D7D-BBA7-6A94FC403CFE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F6DEF4A0-F3E7-4D43-B4A4-D1A78EF2BF26}" type="parTrans" cxnId="{4D137CA9-616E-469E-A429-F75EA650C30D}">
      <dgm:prSet/>
      <dgm:spPr/>
      <dgm:t>
        <a:bodyPr/>
        <a:lstStyle/>
        <a:p>
          <a:endParaRPr lang="pt-BR"/>
        </a:p>
      </dgm:t>
    </dgm:pt>
    <dgm:pt modelId="{FBDED151-C74F-4374-BA7C-234C7ED8F61B}" type="sibTrans" cxnId="{4D137CA9-616E-469E-A429-F75EA650C30D}">
      <dgm:prSet/>
      <dgm:spPr/>
      <dgm:t>
        <a:bodyPr/>
        <a:lstStyle/>
        <a:p>
          <a:endParaRPr lang="pt-BR"/>
        </a:p>
      </dgm:t>
    </dgm:pt>
    <dgm:pt modelId="{FB172D19-A81A-47F8-8050-9329A8C8E4C8}">
      <dgm:prSet phldrT="[Texto]"/>
      <dgm:spPr/>
      <dgm:t>
        <a:bodyPr/>
        <a:lstStyle/>
        <a:p>
          <a:r>
            <a:rPr lang="pt-BR" dirty="0" smtClean="0"/>
            <a:t>Gestão</a:t>
          </a:r>
          <a:endParaRPr lang="pt-BR" dirty="0"/>
        </a:p>
      </dgm:t>
    </dgm:pt>
    <dgm:pt modelId="{BBAE407B-B2D1-4DB0-9BB8-A7DB685D22F4}" type="parTrans" cxnId="{0C43104D-D554-48EB-8CC6-3BBBC1C8FC45}">
      <dgm:prSet/>
      <dgm:spPr/>
    </dgm:pt>
    <dgm:pt modelId="{CB6C9DC0-83AA-43B0-A394-853E403D6B26}" type="sibTrans" cxnId="{0C43104D-D554-48EB-8CC6-3BBBC1C8FC45}">
      <dgm:prSet/>
      <dgm:spPr/>
    </dgm:pt>
    <dgm:pt modelId="{A648D036-C9B8-4023-985D-395A6CEAE41C}" type="pres">
      <dgm:prSet presAssocID="{8640A4F0-7756-464B-BDD4-85868FF1047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FA030413-765B-4987-8ABD-DDCEB9275C7F}" type="pres">
      <dgm:prSet presAssocID="{A6249DB7-F822-4951-A850-5F3E5D77EE69}" presName="linNode" presStyleCnt="0"/>
      <dgm:spPr/>
    </dgm:pt>
    <dgm:pt modelId="{F173C6A9-044E-40EE-BA59-936851BCD397}" type="pres">
      <dgm:prSet presAssocID="{A6249DB7-F822-4951-A850-5F3E5D77EE69}" presName="parent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4B7F30-1CDB-42BC-AAD2-39606F962BBA}" type="pres">
      <dgm:prSet presAssocID="{A6249DB7-F822-4951-A850-5F3E5D77EE69}" presName="childShp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C2104B8-8EFF-431C-B42F-70DA25EC1D98}" type="pres">
      <dgm:prSet presAssocID="{18B78BEF-580A-4BDB-8CCD-B21C8899125A}" presName="spacing" presStyleCnt="0"/>
      <dgm:spPr/>
    </dgm:pt>
    <dgm:pt modelId="{DF6C3B65-3449-4E2A-86DF-7A46E601CDD2}" type="pres">
      <dgm:prSet presAssocID="{FB172D19-A81A-47F8-8050-9329A8C8E4C8}" presName="linNode" presStyleCnt="0"/>
      <dgm:spPr/>
    </dgm:pt>
    <dgm:pt modelId="{FE93ED50-B736-4F4C-9185-4BE3D0552727}" type="pres">
      <dgm:prSet presAssocID="{FB172D19-A81A-47F8-8050-9329A8C8E4C8}" presName="parent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2309C85-B0BA-410E-9B9E-904739FD13C1}" type="pres">
      <dgm:prSet presAssocID="{FB172D19-A81A-47F8-8050-9329A8C8E4C8}" presName="childShp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FA47A2A-E0EF-424F-A860-983240C01AE6}" type="pres">
      <dgm:prSet presAssocID="{CB6C9DC0-83AA-43B0-A394-853E403D6B26}" presName="spacing" presStyleCnt="0"/>
      <dgm:spPr/>
    </dgm:pt>
    <dgm:pt modelId="{48D00B3A-FFF1-4656-8278-4B5C7C3C7F66}" type="pres">
      <dgm:prSet presAssocID="{ACD635D5-7475-406C-9F2E-6288FFCA7218}" presName="linNode" presStyleCnt="0"/>
      <dgm:spPr/>
    </dgm:pt>
    <dgm:pt modelId="{CD5ECDA7-957D-4B88-A908-22FE4C18C424}" type="pres">
      <dgm:prSet presAssocID="{ACD635D5-7475-406C-9F2E-6288FFCA7218}" presName="parent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7DADDF-1D2E-4F70-9932-11F477622123}" type="pres">
      <dgm:prSet presAssocID="{ACD635D5-7475-406C-9F2E-6288FFCA7218}" presName="childShp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32EDFE-6E98-41CF-ACA3-A08BE2B3D5BC}" type="pres">
      <dgm:prSet presAssocID="{4B2BBF40-4913-4367-8137-C47C84BBDE52}" presName="spacing" presStyleCnt="0"/>
      <dgm:spPr/>
    </dgm:pt>
    <dgm:pt modelId="{51CFAE2F-9335-4C38-9933-7E18A009D78C}" type="pres">
      <dgm:prSet presAssocID="{18174BB5-A24C-4F4B-ABD3-6F48ADB193A1}" presName="linNode" presStyleCnt="0"/>
      <dgm:spPr/>
    </dgm:pt>
    <dgm:pt modelId="{280CB4A5-4763-424D-AB9A-8774F8A636B1}" type="pres">
      <dgm:prSet presAssocID="{18174BB5-A24C-4F4B-ABD3-6F48ADB193A1}" presName="parent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4A181F-AFAC-4E3D-AB98-6F3619FBCB8C}" type="pres">
      <dgm:prSet presAssocID="{18174BB5-A24C-4F4B-ABD3-6F48ADB193A1}" presName="childShp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5237DC7-B7B5-4CDE-A3F5-2CCB11C7D4D4}" type="pres">
      <dgm:prSet presAssocID="{187546AE-2A5F-4B75-8450-A059B743EDDB}" presName="spacing" presStyleCnt="0"/>
      <dgm:spPr/>
    </dgm:pt>
    <dgm:pt modelId="{66DB6DCA-3EFB-43EA-9D2F-0055CC5D02A1}" type="pres">
      <dgm:prSet presAssocID="{E610DC1D-FBC0-4CFF-B315-0519BAB0E08B}" presName="linNode" presStyleCnt="0"/>
      <dgm:spPr/>
    </dgm:pt>
    <dgm:pt modelId="{1891B51D-BC4C-49E1-819C-CA46D4EB667B}" type="pres">
      <dgm:prSet presAssocID="{E610DC1D-FBC0-4CFF-B315-0519BAB0E08B}" presName="parent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749FB6-2444-4111-BCAE-29A76AEE62D3}" type="pres">
      <dgm:prSet presAssocID="{E610DC1D-FBC0-4CFF-B315-0519BAB0E08B}" presName="childShp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83C8C72-C039-43BD-ADFD-99D88149BE18}" type="pres">
      <dgm:prSet presAssocID="{28C74313-DFDC-43EB-8E5A-CE947C5F7F10}" presName="spacing" presStyleCnt="0"/>
      <dgm:spPr/>
    </dgm:pt>
    <dgm:pt modelId="{457652F1-426C-4207-BDE0-2C155CA20EEE}" type="pres">
      <dgm:prSet presAssocID="{678F2BA9-758C-448B-A169-365E8174D2A1}" presName="linNode" presStyleCnt="0"/>
      <dgm:spPr/>
    </dgm:pt>
    <dgm:pt modelId="{1D06CBEF-1F02-45E4-B6FD-6A9580A4BF59}" type="pres">
      <dgm:prSet presAssocID="{678F2BA9-758C-448B-A169-365E8174D2A1}" presName="parent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EED756-378D-4592-BA77-A7007D21DBEF}" type="pres">
      <dgm:prSet presAssocID="{678F2BA9-758C-448B-A169-365E8174D2A1}" presName="childShp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3300C14-3BDC-452B-A976-5C7EE4940819}" srcId="{8640A4F0-7756-464B-BDD4-85868FF1047B}" destId="{678F2BA9-758C-448B-A169-365E8174D2A1}" srcOrd="5" destOrd="0" parTransId="{D933FBF0-5144-4B71-876A-FE65FA8641FA}" sibTransId="{3BD096DB-0F87-42BC-B873-734420C7A704}"/>
    <dgm:cxn modelId="{7C4D4E00-E402-412B-A32E-08C426A0C7E9}" type="presOf" srcId="{35BA045D-5ED6-40F4-8E5C-1E2EC08EC1D0}" destId="{D34A181F-AFAC-4E3D-AB98-6F3619FBCB8C}" srcOrd="0" destOrd="0" presId="urn:microsoft.com/office/officeart/2005/8/layout/vList6"/>
    <dgm:cxn modelId="{C4799110-3DC2-4A2B-8FEB-1FF9F7BA3360}" type="presOf" srcId="{C0870FEA-34AE-4F9A-8750-C70DC249FAA4}" destId="{9E749FB6-2444-4111-BCAE-29A76AEE62D3}" srcOrd="0" destOrd="0" presId="urn:microsoft.com/office/officeart/2005/8/layout/vList6"/>
    <dgm:cxn modelId="{0C43104D-D554-48EB-8CC6-3BBBC1C8FC45}" srcId="{8640A4F0-7756-464B-BDD4-85868FF1047B}" destId="{FB172D19-A81A-47F8-8050-9329A8C8E4C8}" srcOrd="1" destOrd="0" parTransId="{BBAE407B-B2D1-4DB0-9BB8-A7DB685D22F4}" sibTransId="{CB6C9DC0-83AA-43B0-A394-853E403D6B26}"/>
    <dgm:cxn modelId="{1156B898-DB9F-474A-8C43-30FB13F05302}" type="presOf" srcId="{8640A4F0-7756-464B-BDD4-85868FF1047B}" destId="{A648D036-C9B8-4023-985D-395A6CEAE41C}" srcOrd="0" destOrd="0" presId="urn:microsoft.com/office/officeart/2005/8/layout/vList6"/>
    <dgm:cxn modelId="{C2F0FB34-3A12-4CF7-8347-5A8985AFC163}" srcId="{8640A4F0-7756-464B-BDD4-85868FF1047B}" destId="{E610DC1D-FBC0-4CFF-B315-0519BAB0E08B}" srcOrd="4" destOrd="0" parTransId="{98AE72E2-4956-4E11-861B-7A2A070EF7D8}" sibTransId="{28C74313-DFDC-43EB-8E5A-CE947C5F7F10}"/>
    <dgm:cxn modelId="{DE548E37-E3EC-4B47-9471-CAC0BA75EEFE}" type="presOf" srcId="{678F2BA9-758C-448B-A169-365E8174D2A1}" destId="{1D06CBEF-1F02-45E4-B6FD-6A9580A4BF59}" srcOrd="0" destOrd="0" presId="urn:microsoft.com/office/officeart/2005/8/layout/vList6"/>
    <dgm:cxn modelId="{39C89330-14B9-4616-B779-C62EE38C13D8}" type="presOf" srcId="{5D583B63-DF47-4E02-BE48-356F76D37B19}" destId="{FC7DADDF-1D2E-4F70-9932-11F477622123}" srcOrd="0" destOrd="0" presId="urn:microsoft.com/office/officeart/2005/8/layout/vList6"/>
    <dgm:cxn modelId="{4D137CA9-616E-469E-A429-F75EA650C30D}" srcId="{A6249DB7-F822-4951-A850-5F3E5D77EE69}" destId="{F49D61B8-C4BA-4D7D-BBA7-6A94FC403CFE}" srcOrd="0" destOrd="0" parTransId="{F6DEF4A0-F3E7-4D43-B4A4-D1A78EF2BF26}" sibTransId="{FBDED151-C74F-4374-BA7C-234C7ED8F61B}"/>
    <dgm:cxn modelId="{7889FE14-5053-4D47-AC43-4123EA876B1D}" type="presOf" srcId="{BCE9DC42-9C53-4092-9452-2F8ABF5DBD98}" destId="{D2309C85-B0BA-410E-9B9E-904739FD13C1}" srcOrd="0" destOrd="0" presId="urn:microsoft.com/office/officeart/2005/8/layout/vList6"/>
    <dgm:cxn modelId="{D07AF40E-F9C0-4E99-B5F2-A76FFF4084DA}" srcId="{E610DC1D-FBC0-4CFF-B315-0519BAB0E08B}" destId="{8B03563E-B0B0-4276-AFA9-0FDC5AABE0FB}" srcOrd="1" destOrd="0" parTransId="{76969913-28B6-4368-9A24-7064963B1F40}" sibTransId="{4010C4DD-ED8E-487B-BC7C-FC0F8E669725}"/>
    <dgm:cxn modelId="{18C5DFB4-83AC-4D30-B38D-F7F08B9EE098}" srcId="{ACD635D5-7475-406C-9F2E-6288FFCA7218}" destId="{5D583B63-DF47-4E02-BE48-356F76D37B19}" srcOrd="0" destOrd="0" parTransId="{B0397368-1393-4C64-8D37-40E1803686C0}" sibTransId="{67C6D105-BA33-4C50-830C-6BD2E783267F}"/>
    <dgm:cxn modelId="{FE4176FB-1DFA-4EAA-A9E1-B0C337EDAFEA}" type="presOf" srcId="{E610DC1D-FBC0-4CFF-B315-0519BAB0E08B}" destId="{1891B51D-BC4C-49E1-819C-CA46D4EB667B}" srcOrd="0" destOrd="0" presId="urn:microsoft.com/office/officeart/2005/8/layout/vList6"/>
    <dgm:cxn modelId="{4E72914E-60FA-41EC-A40C-B2A0C29F1E98}" type="presOf" srcId="{F49D61B8-C4BA-4D7D-BBA7-6A94FC403CFE}" destId="{4A4B7F30-1CDB-42BC-AAD2-39606F962BBA}" srcOrd="0" destOrd="0" presId="urn:microsoft.com/office/officeart/2005/8/layout/vList6"/>
    <dgm:cxn modelId="{52A54CD4-48F6-43CF-8FF8-7F7EC1DBFB24}" srcId="{678F2BA9-758C-448B-A169-365E8174D2A1}" destId="{ECBC7FAF-DDF4-4D1E-BBB3-D878447E77FB}" srcOrd="0" destOrd="0" parTransId="{FEEA31FD-500F-4526-B40A-D96B80A6C121}" sibTransId="{4C1CE132-8292-4BC7-A15E-F2CD9EACE6C0}"/>
    <dgm:cxn modelId="{97B45111-5609-442A-9B39-8BA2F74D6C49}" srcId="{E610DC1D-FBC0-4CFF-B315-0519BAB0E08B}" destId="{C0870FEA-34AE-4F9A-8750-C70DC249FAA4}" srcOrd="0" destOrd="0" parTransId="{5C9DC37D-4B6B-41BC-AA99-5507FA262F70}" sibTransId="{D64650CB-B37A-4E3A-A4B0-FDA62046C035}"/>
    <dgm:cxn modelId="{AD21DA8E-7716-4DEF-AA3A-00F5FD6ABFBE}" type="presOf" srcId="{8B03563E-B0B0-4276-AFA9-0FDC5AABE0FB}" destId="{9E749FB6-2444-4111-BCAE-29A76AEE62D3}" srcOrd="0" destOrd="1" presId="urn:microsoft.com/office/officeart/2005/8/layout/vList6"/>
    <dgm:cxn modelId="{CCB94364-3778-4739-84E8-F93419E560C7}" srcId="{18174BB5-A24C-4F4B-ABD3-6F48ADB193A1}" destId="{35BA045D-5ED6-40F4-8E5C-1E2EC08EC1D0}" srcOrd="0" destOrd="0" parTransId="{3C56ADFC-CF9B-43B1-A653-728B32FA0C5B}" sibTransId="{B0C3DFD9-BF4A-46C9-AFCD-D2EC180807EB}"/>
    <dgm:cxn modelId="{AAB67E4F-8302-4DE5-B1CE-8C1B457F2EF0}" type="presOf" srcId="{18174BB5-A24C-4F4B-ABD3-6F48ADB193A1}" destId="{280CB4A5-4763-424D-AB9A-8774F8A636B1}" srcOrd="0" destOrd="0" presId="urn:microsoft.com/office/officeart/2005/8/layout/vList6"/>
    <dgm:cxn modelId="{376B60C1-E34C-4F9F-9E87-1465129A3A07}" type="presOf" srcId="{ACD635D5-7475-406C-9F2E-6288FFCA7218}" destId="{CD5ECDA7-957D-4B88-A908-22FE4C18C424}" srcOrd="0" destOrd="0" presId="urn:microsoft.com/office/officeart/2005/8/layout/vList6"/>
    <dgm:cxn modelId="{941D5B9B-EE0B-4109-B9B3-014DCF4C0D03}" type="presOf" srcId="{ECBC7FAF-DDF4-4D1E-BBB3-D878447E77FB}" destId="{3AEED756-378D-4592-BA77-A7007D21DBEF}" srcOrd="0" destOrd="0" presId="urn:microsoft.com/office/officeart/2005/8/layout/vList6"/>
    <dgm:cxn modelId="{9A74F367-1953-4761-8D7F-BACB62011C4B}" type="presOf" srcId="{FB172D19-A81A-47F8-8050-9329A8C8E4C8}" destId="{FE93ED50-B736-4F4C-9185-4BE3D0552727}" srcOrd="0" destOrd="0" presId="urn:microsoft.com/office/officeart/2005/8/layout/vList6"/>
    <dgm:cxn modelId="{FF66CC75-101C-48E1-AE23-E35C454B5714}" type="presOf" srcId="{A6249DB7-F822-4951-A850-5F3E5D77EE69}" destId="{F173C6A9-044E-40EE-BA59-936851BCD397}" srcOrd="0" destOrd="0" presId="urn:microsoft.com/office/officeart/2005/8/layout/vList6"/>
    <dgm:cxn modelId="{570BF103-90F5-40FE-8B39-32413FBDE5C2}" srcId="{FB172D19-A81A-47F8-8050-9329A8C8E4C8}" destId="{BCE9DC42-9C53-4092-9452-2F8ABF5DBD98}" srcOrd="0" destOrd="0" parTransId="{2AF29FFE-56C3-45C0-A4DC-02B9891945A7}" sibTransId="{120707D0-0210-43B4-AC56-842FD7515969}"/>
    <dgm:cxn modelId="{73ADE9A9-ABD3-4DCC-9D8D-2529467F1C84}" srcId="{8640A4F0-7756-464B-BDD4-85868FF1047B}" destId="{ACD635D5-7475-406C-9F2E-6288FFCA7218}" srcOrd="2" destOrd="0" parTransId="{8DEC879D-29DB-457B-9C73-0BE9EDF4561A}" sibTransId="{4B2BBF40-4913-4367-8137-C47C84BBDE52}"/>
    <dgm:cxn modelId="{BBDF285F-FE6E-4F5C-9D35-F89DF675DEA8}" srcId="{8640A4F0-7756-464B-BDD4-85868FF1047B}" destId="{18174BB5-A24C-4F4B-ABD3-6F48ADB193A1}" srcOrd="3" destOrd="0" parTransId="{5F6BCFF3-EF6E-425E-BD70-8A73573645CE}" sibTransId="{187546AE-2A5F-4B75-8450-A059B743EDDB}"/>
    <dgm:cxn modelId="{977EA721-C70B-4F1B-8127-C9891248160B}" srcId="{8640A4F0-7756-464B-BDD4-85868FF1047B}" destId="{A6249DB7-F822-4951-A850-5F3E5D77EE69}" srcOrd="0" destOrd="0" parTransId="{7D969E22-30F2-4CB7-A32E-19297139C92D}" sibTransId="{18B78BEF-580A-4BDB-8CCD-B21C8899125A}"/>
    <dgm:cxn modelId="{405DB747-0D0E-4D56-AE20-67B9BBBBF85F}" type="presParOf" srcId="{A648D036-C9B8-4023-985D-395A6CEAE41C}" destId="{FA030413-765B-4987-8ABD-DDCEB9275C7F}" srcOrd="0" destOrd="0" presId="urn:microsoft.com/office/officeart/2005/8/layout/vList6"/>
    <dgm:cxn modelId="{1EB89EB1-07B5-4579-808C-DF00989706ED}" type="presParOf" srcId="{FA030413-765B-4987-8ABD-DDCEB9275C7F}" destId="{F173C6A9-044E-40EE-BA59-936851BCD397}" srcOrd="0" destOrd="0" presId="urn:microsoft.com/office/officeart/2005/8/layout/vList6"/>
    <dgm:cxn modelId="{26B935FA-E7AE-47DE-99CE-80B58C3B7F8C}" type="presParOf" srcId="{FA030413-765B-4987-8ABD-DDCEB9275C7F}" destId="{4A4B7F30-1CDB-42BC-AAD2-39606F962BBA}" srcOrd="1" destOrd="0" presId="urn:microsoft.com/office/officeart/2005/8/layout/vList6"/>
    <dgm:cxn modelId="{39C5B306-CE95-4D85-9D71-7B1DFB54C2A1}" type="presParOf" srcId="{A648D036-C9B8-4023-985D-395A6CEAE41C}" destId="{AC2104B8-8EFF-431C-B42F-70DA25EC1D98}" srcOrd="1" destOrd="0" presId="urn:microsoft.com/office/officeart/2005/8/layout/vList6"/>
    <dgm:cxn modelId="{1D27EF5E-B5D9-4C51-A2A7-D6C728CB95AB}" type="presParOf" srcId="{A648D036-C9B8-4023-985D-395A6CEAE41C}" destId="{DF6C3B65-3449-4E2A-86DF-7A46E601CDD2}" srcOrd="2" destOrd="0" presId="urn:microsoft.com/office/officeart/2005/8/layout/vList6"/>
    <dgm:cxn modelId="{CC969CF1-7451-4991-B787-2C74DE7C1231}" type="presParOf" srcId="{DF6C3B65-3449-4E2A-86DF-7A46E601CDD2}" destId="{FE93ED50-B736-4F4C-9185-4BE3D0552727}" srcOrd="0" destOrd="0" presId="urn:microsoft.com/office/officeart/2005/8/layout/vList6"/>
    <dgm:cxn modelId="{CE56D232-C132-4AF4-970D-57D757D7DAD7}" type="presParOf" srcId="{DF6C3B65-3449-4E2A-86DF-7A46E601CDD2}" destId="{D2309C85-B0BA-410E-9B9E-904739FD13C1}" srcOrd="1" destOrd="0" presId="urn:microsoft.com/office/officeart/2005/8/layout/vList6"/>
    <dgm:cxn modelId="{6ECAE9AE-91BB-4E04-B1EF-9CF03409ECE8}" type="presParOf" srcId="{A648D036-C9B8-4023-985D-395A6CEAE41C}" destId="{EFA47A2A-E0EF-424F-A860-983240C01AE6}" srcOrd="3" destOrd="0" presId="urn:microsoft.com/office/officeart/2005/8/layout/vList6"/>
    <dgm:cxn modelId="{DD3D3602-77EF-47AB-8994-015D8BDD23D8}" type="presParOf" srcId="{A648D036-C9B8-4023-985D-395A6CEAE41C}" destId="{48D00B3A-FFF1-4656-8278-4B5C7C3C7F66}" srcOrd="4" destOrd="0" presId="urn:microsoft.com/office/officeart/2005/8/layout/vList6"/>
    <dgm:cxn modelId="{C4CA3A63-910D-4EF3-AACE-2624146E4F16}" type="presParOf" srcId="{48D00B3A-FFF1-4656-8278-4B5C7C3C7F66}" destId="{CD5ECDA7-957D-4B88-A908-22FE4C18C424}" srcOrd="0" destOrd="0" presId="urn:microsoft.com/office/officeart/2005/8/layout/vList6"/>
    <dgm:cxn modelId="{963A5BED-8764-4B83-9903-1F5EDC2975C3}" type="presParOf" srcId="{48D00B3A-FFF1-4656-8278-4B5C7C3C7F66}" destId="{FC7DADDF-1D2E-4F70-9932-11F477622123}" srcOrd="1" destOrd="0" presId="urn:microsoft.com/office/officeart/2005/8/layout/vList6"/>
    <dgm:cxn modelId="{CF1F5663-DECC-4A09-93E4-9EB571D95737}" type="presParOf" srcId="{A648D036-C9B8-4023-985D-395A6CEAE41C}" destId="{4332EDFE-6E98-41CF-ACA3-A08BE2B3D5BC}" srcOrd="5" destOrd="0" presId="urn:microsoft.com/office/officeart/2005/8/layout/vList6"/>
    <dgm:cxn modelId="{F4BC1626-FAF1-49DC-B22B-31E6E40642E2}" type="presParOf" srcId="{A648D036-C9B8-4023-985D-395A6CEAE41C}" destId="{51CFAE2F-9335-4C38-9933-7E18A009D78C}" srcOrd="6" destOrd="0" presId="urn:microsoft.com/office/officeart/2005/8/layout/vList6"/>
    <dgm:cxn modelId="{061D7C0A-9B1D-4C2D-92BB-D4220AB2D7B2}" type="presParOf" srcId="{51CFAE2F-9335-4C38-9933-7E18A009D78C}" destId="{280CB4A5-4763-424D-AB9A-8774F8A636B1}" srcOrd="0" destOrd="0" presId="urn:microsoft.com/office/officeart/2005/8/layout/vList6"/>
    <dgm:cxn modelId="{D7B41026-64DF-47E3-84D2-3FE53C870A99}" type="presParOf" srcId="{51CFAE2F-9335-4C38-9933-7E18A009D78C}" destId="{D34A181F-AFAC-4E3D-AB98-6F3619FBCB8C}" srcOrd="1" destOrd="0" presId="urn:microsoft.com/office/officeart/2005/8/layout/vList6"/>
    <dgm:cxn modelId="{3B6C4CB0-262C-44AB-950F-562364534BF9}" type="presParOf" srcId="{A648D036-C9B8-4023-985D-395A6CEAE41C}" destId="{85237DC7-B7B5-4CDE-A3F5-2CCB11C7D4D4}" srcOrd="7" destOrd="0" presId="urn:microsoft.com/office/officeart/2005/8/layout/vList6"/>
    <dgm:cxn modelId="{92B2474F-9AE7-47EB-8711-21C5ECF24C7E}" type="presParOf" srcId="{A648D036-C9B8-4023-985D-395A6CEAE41C}" destId="{66DB6DCA-3EFB-43EA-9D2F-0055CC5D02A1}" srcOrd="8" destOrd="0" presId="urn:microsoft.com/office/officeart/2005/8/layout/vList6"/>
    <dgm:cxn modelId="{02187A54-C025-4CDB-BAD5-DE6C72CCABBF}" type="presParOf" srcId="{66DB6DCA-3EFB-43EA-9D2F-0055CC5D02A1}" destId="{1891B51D-BC4C-49E1-819C-CA46D4EB667B}" srcOrd="0" destOrd="0" presId="urn:microsoft.com/office/officeart/2005/8/layout/vList6"/>
    <dgm:cxn modelId="{DC7C9652-5C59-499C-A0DD-202D22AA2DEF}" type="presParOf" srcId="{66DB6DCA-3EFB-43EA-9D2F-0055CC5D02A1}" destId="{9E749FB6-2444-4111-BCAE-29A76AEE62D3}" srcOrd="1" destOrd="0" presId="urn:microsoft.com/office/officeart/2005/8/layout/vList6"/>
    <dgm:cxn modelId="{74B421C6-1E3A-4274-8F3D-90260E4A2DD4}" type="presParOf" srcId="{A648D036-C9B8-4023-985D-395A6CEAE41C}" destId="{483C8C72-C039-43BD-ADFD-99D88149BE18}" srcOrd="9" destOrd="0" presId="urn:microsoft.com/office/officeart/2005/8/layout/vList6"/>
    <dgm:cxn modelId="{3FF892F9-F22A-47D7-80B3-02E67027E0EB}" type="presParOf" srcId="{A648D036-C9B8-4023-985D-395A6CEAE41C}" destId="{457652F1-426C-4207-BDE0-2C155CA20EEE}" srcOrd="10" destOrd="0" presId="urn:microsoft.com/office/officeart/2005/8/layout/vList6"/>
    <dgm:cxn modelId="{1D32B146-9A83-4890-BF37-ED8275DB4485}" type="presParOf" srcId="{457652F1-426C-4207-BDE0-2C155CA20EEE}" destId="{1D06CBEF-1F02-45E4-B6FD-6A9580A4BF59}" srcOrd="0" destOrd="0" presId="urn:microsoft.com/office/officeart/2005/8/layout/vList6"/>
    <dgm:cxn modelId="{1B47F303-BAE9-453C-9D68-4C3894377565}" type="presParOf" srcId="{457652F1-426C-4207-BDE0-2C155CA20EEE}" destId="{3AEED756-378D-4592-BA77-A7007D21DBE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640A4F0-7756-464B-BDD4-85868FF1047B}" type="doc">
      <dgm:prSet loTypeId="urn:microsoft.com/office/officeart/2005/8/layout/vList6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pt-BR"/>
        </a:p>
      </dgm:t>
    </dgm:pt>
    <dgm:pt modelId="{18174BB5-A24C-4F4B-ABD3-6F48ADB193A1}">
      <dgm:prSet phldrT="[Texto]"/>
      <dgm:spPr/>
      <dgm:t>
        <a:bodyPr/>
        <a:lstStyle/>
        <a:p>
          <a:r>
            <a:rPr lang="pt-BR" dirty="0" smtClean="0"/>
            <a:t>Manutenção da Fibra</a:t>
          </a:r>
          <a:endParaRPr lang="pt-BR" dirty="0"/>
        </a:p>
      </dgm:t>
    </dgm:pt>
    <dgm:pt modelId="{5F6BCFF3-EF6E-425E-BD70-8A73573645CE}" type="parTrans" cxnId="{BBDF285F-FE6E-4F5C-9D35-F89DF675DEA8}">
      <dgm:prSet/>
      <dgm:spPr/>
      <dgm:t>
        <a:bodyPr/>
        <a:lstStyle/>
        <a:p>
          <a:endParaRPr lang="pt-BR"/>
        </a:p>
      </dgm:t>
    </dgm:pt>
    <dgm:pt modelId="{187546AE-2A5F-4B75-8450-A059B743EDDB}" type="sibTrans" cxnId="{BBDF285F-FE6E-4F5C-9D35-F89DF675DEA8}">
      <dgm:prSet/>
      <dgm:spPr/>
      <dgm:t>
        <a:bodyPr/>
        <a:lstStyle/>
        <a:p>
          <a:endParaRPr lang="pt-BR"/>
        </a:p>
      </dgm:t>
    </dgm:pt>
    <dgm:pt modelId="{E610DC1D-FBC0-4CFF-B315-0519BAB0E08B}">
      <dgm:prSet phldrT="[Texto]"/>
      <dgm:spPr/>
      <dgm:t>
        <a:bodyPr/>
        <a:lstStyle/>
        <a:p>
          <a:r>
            <a:rPr lang="pt-BR" dirty="0" smtClean="0"/>
            <a:t>Manutenção dos Equipamentos</a:t>
          </a:r>
          <a:endParaRPr lang="pt-BR" dirty="0"/>
        </a:p>
      </dgm:t>
    </dgm:pt>
    <dgm:pt modelId="{98AE72E2-4956-4E11-861B-7A2A070EF7D8}" type="parTrans" cxnId="{C2F0FB34-3A12-4CF7-8347-5A8985AFC163}">
      <dgm:prSet/>
      <dgm:spPr/>
      <dgm:t>
        <a:bodyPr/>
        <a:lstStyle/>
        <a:p>
          <a:endParaRPr lang="pt-BR"/>
        </a:p>
      </dgm:t>
    </dgm:pt>
    <dgm:pt modelId="{28C74313-DFDC-43EB-8E5A-CE947C5F7F10}" type="sibTrans" cxnId="{C2F0FB34-3A12-4CF7-8347-5A8985AFC163}">
      <dgm:prSet/>
      <dgm:spPr/>
      <dgm:t>
        <a:bodyPr/>
        <a:lstStyle/>
        <a:p>
          <a:endParaRPr lang="pt-BR"/>
        </a:p>
      </dgm:t>
    </dgm:pt>
    <dgm:pt modelId="{ACD635D5-7475-406C-9F2E-6288FFCA7218}">
      <dgm:prSet phldrT="[Texto]"/>
      <dgm:spPr/>
      <dgm:t>
        <a:bodyPr/>
        <a:lstStyle/>
        <a:p>
          <a:r>
            <a:rPr lang="pt-BR" dirty="0" smtClean="0"/>
            <a:t>Operação</a:t>
          </a:r>
          <a:endParaRPr lang="pt-BR" dirty="0"/>
        </a:p>
      </dgm:t>
    </dgm:pt>
    <dgm:pt modelId="{8DEC879D-29DB-457B-9C73-0BE9EDF4561A}" type="parTrans" cxnId="{73ADE9A9-ABD3-4DCC-9D8D-2529467F1C84}">
      <dgm:prSet/>
      <dgm:spPr/>
      <dgm:t>
        <a:bodyPr/>
        <a:lstStyle/>
        <a:p>
          <a:endParaRPr lang="pt-BR"/>
        </a:p>
      </dgm:t>
    </dgm:pt>
    <dgm:pt modelId="{4B2BBF40-4913-4367-8137-C47C84BBDE52}" type="sibTrans" cxnId="{73ADE9A9-ABD3-4DCC-9D8D-2529467F1C84}">
      <dgm:prSet/>
      <dgm:spPr/>
      <dgm:t>
        <a:bodyPr/>
        <a:lstStyle/>
        <a:p>
          <a:endParaRPr lang="pt-BR"/>
        </a:p>
      </dgm:t>
    </dgm:pt>
    <dgm:pt modelId="{678F2BA9-758C-448B-A169-365E8174D2A1}">
      <dgm:prSet phldrT="[Texto]"/>
      <dgm:spPr/>
      <dgm:t>
        <a:bodyPr/>
        <a:lstStyle/>
        <a:p>
          <a:r>
            <a:rPr lang="pt-BR" dirty="0" smtClean="0"/>
            <a:t>Infraestrutura de passagem</a:t>
          </a:r>
          <a:endParaRPr lang="pt-BR" dirty="0"/>
        </a:p>
      </dgm:t>
    </dgm:pt>
    <dgm:pt modelId="{D933FBF0-5144-4B71-876A-FE65FA8641FA}" type="parTrans" cxnId="{D3300C14-3BDC-452B-A976-5C7EE4940819}">
      <dgm:prSet/>
      <dgm:spPr/>
      <dgm:t>
        <a:bodyPr/>
        <a:lstStyle/>
        <a:p>
          <a:endParaRPr lang="pt-BR"/>
        </a:p>
      </dgm:t>
    </dgm:pt>
    <dgm:pt modelId="{3BD096DB-0F87-42BC-B873-734420C7A704}" type="sibTrans" cxnId="{D3300C14-3BDC-452B-A976-5C7EE4940819}">
      <dgm:prSet/>
      <dgm:spPr/>
      <dgm:t>
        <a:bodyPr/>
        <a:lstStyle/>
        <a:p>
          <a:endParaRPr lang="pt-BR"/>
        </a:p>
      </dgm:t>
    </dgm:pt>
    <dgm:pt modelId="{A6249DB7-F822-4951-A850-5F3E5D77EE69}">
      <dgm:prSet phldrT="[Texto]"/>
      <dgm:spPr/>
      <dgm:t>
        <a:bodyPr/>
        <a:lstStyle/>
        <a:p>
          <a:r>
            <a:rPr lang="pt-BR" dirty="0" smtClean="0"/>
            <a:t>Liderança</a:t>
          </a:r>
          <a:endParaRPr lang="pt-BR" dirty="0"/>
        </a:p>
      </dgm:t>
    </dgm:pt>
    <dgm:pt modelId="{7D969E22-30F2-4CB7-A32E-19297139C92D}" type="parTrans" cxnId="{977EA721-C70B-4F1B-8127-C9891248160B}">
      <dgm:prSet/>
      <dgm:spPr/>
      <dgm:t>
        <a:bodyPr/>
        <a:lstStyle/>
        <a:p>
          <a:endParaRPr lang="pt-BR"/>
        </a:p>
      </dgm:t>
    </dgm:pt>
    <dgm:pt modelId="{18B78BEF-580A-4BDB-8CCD-B21C8899125A}" type="sibTrans" cxnId="{977EA721-C70B-4F1B-8127-C9891248160B}">
      <dgm:prSet/>
      <dgm:spPr/>
      <dgm:t>
        <a:bodyPr/>
        <a:lstStyle/>
        <a:p>
          <a:endParaRPr lang="pt-BR"/>
        </a:p>
      </dgm:t>
    </dgm:pt>
    <dgm:pt modelId="{BCE9DC42-9C53-4092-9452-2F8ABF5DBD98}">
      <dgm:prSet phldrT="[Texto]"/>
      <dgm:spPr/>
      <dgm:t>
        <a:bodyPr/>
        <a:lstStyle/>
        <a:p>
          <a:r>
            <a:rPr lang="pt-BR" dirty="0" smtClean="0"/>
            <a:t>PoP</a:t>
          </a:r>
          <a:endParaRPr lang="pt-BR" dirty="0"/>
        </a:p>
      </dgm:t>
    </dgm:pt>
    <dgm:pt modelId="{2AF29FFE-56C3-45C0-A4DC-02B9891945A7}" type="parTrans" cxnId="{570BF103-90F5-40FE-8B39-32413FBDE5C2}">
      <dgm:prSet/>
      <dgm:spPr/>
      <dgm:t>
        <a:bodyPr/>
        <a:lstStyle/>
        <a:p>
          <a:endParaRPr lang="pt-BR"/>
        </a:p>
      </dgm:t>
    </dgm:pt>
    <dgm:pt modelId="{120707D0-0210-43B4-AC56-842FD7515969}" type="sibTrans" cxnId="{570BF103-90F5-40FE-8B39-32413FBDE5C2}">
      <dgm:prSet/>
      <dgm:spPr/>
      <dgm:t>
        <a:bodyPr/>
        <a:lstStyle/>
        <a:p>
          <a:endParaRPr lang="pt-BR"/>
        </a:p>
      </dgm:t>
    </dgm:pt>
    <dgm:pt modelId="{5D583B63-DF47-4E02-BE48-356F76D37B19}">
      <dgm:prSet phldrT="[Texto]"/>
      <dgm:spPr/>
      <dgm:t>
        <a:bodyPr/>
        <a:lstStyle/>
        <a:p>
          <a:r>
            <a:rPr lang="pt-BR" dirty="0" smtClean="0"/>
            <a:t>PoP</a:t>
          </a:r>
          <a:endParaRPr lang="pt-BR" dirty="0"/>
        </a:p>
      </dgm:t>
    </dgm:pt>
    <dgm:pt modelId="{B0397368-1393-4C64-8D37-40E1803686C0}" type="parTrans" cxnId="{18C5DFB4-83AC-4D30-B38D-F7F08B9EE098}">
      <dgm:prSet/>
      <dgm:spPr/>
      <dgm:t>
        <a:bodyPr/>
        <a:lstStyle/>
        <a:p>
          <a:endParaRPr lang="pt-BR"/>
        </a:p>
      </dgm:t>
    </dgm:pt>
    <dgm:pt modelId="{67C6D105-BA33-4C50-830C-6BD2E783267F}" type="sibTrans" cxnId="{18C5DFB4-83AC-4D30-B38D-F7F08B9EE098}">
      <dgm:prSet/>
      <dgm:spPr/>
      <dgm:t>
        <a:bodyPr/>
        <a:lstStyle/>
        <a:p>
          <a:endParaRPr lang="pt-BR"/>
        </a:p>
      </dgm:t>
    </dgm:pt>
    <dgm:pt modelId="{35BA045D-5ED6-40F4-8E5C-1E2EC08EC1D0}">
      <dgm:prSet phldrT="[Texto]"/>
      <dgm:spPr/>
      <dgm:t>
        <a:bodyPr/>
        <a:lstStyle/>
        <a:p>
          <a:r>
            <a:rPr lang="pt-BR" dirty="0" smtClean="0"/>
            <a:t>Governo</a:t>
          </a:r>
          <a:endParaRPr lang="pt-BR" dirty="0"/>
        </a:p>
      </dgm:t>
    </dgm:pt>
    <dgm:pt modelId="{3C56ADFC-CF9B-43B1-A653-728B32FA0C5B}" type="parTrans" cxnId="{CCB94364-3778-4739-84E8-F93419E560C7}">
      <dgm:prSet/>
      <dgm:spPr/>
      <dgm:t>
        <a:bodyPr/>
        <a:lstStyle/>
        <a:p>
          <a:endParaRPr lang="pt-BR"/>
        </a:p>
      </dgm:t>
    </dgm:pt>
    <dgm:pt modelId="{B0C3DFD9-BF4A-46C9-AFCD-D2EC180807EB}" type="sibTrans" cxnId="{CCB94364-3778-4739-84E8-F93419E560C7}">
      <dgm:prSet/>
      <dgm:spPr/>
      <dgm:t>
        <a:bodyPr/>
        <a:lstStyle/>
        <a:p>
          <a:endParaRPr lang="pt-BR"/>
        </a:p>
      </dgm:t>
    </dgm:pt>
    <dgm:pt modelId="{C0870FEA-34AE-4F9A-8750-C70DC249FAA4}">
      <dgm:prSet phldrT="[Texto]"/>
      <dgm:spPr/>
      <dgm:t>
        <a:bodyPr/>
        <a:lstStyle/>
        <a:p>
          <a:r>
            <a:rPr lang="pt-BR" dirty="0" smtClean="0"/>
            <a:t>Governo</a:t>
          </a:r>
          <a:endParaRPr lang="pt-BR" dirty="0"/>
        </a:p>
      </dgm:t>
    </dgm:pt>
    <dgm:pt modelId="{5C9DC37D-4B6B-41BC-AA99-5507FA262F70}" type="parTrans" cxnId="{97B45111-5609-442A-9B39-8BA2F74D6C49}">
      <dgm:prSet/>
      <dgm:spPr/>
      <dgm:t>
        <a:bodyPr/>
        <a:lstStyle/>
        <a:p>
          <a:endParaRPr lang="pt-BR"/>
        </a:p>
      </dgm:t>
    </dgm:pt>
    <dgm:pt modelId="{D64650CB-B37A-4E3A-A4B0-FDA62046C035}" type="sibTrans" cxnId="{97B45111-5609-442A-9B39-8BA2F74D6C49}">
      <dgm:prSet/>
      <dgm:spPr/>
      <dgm:t>
        <a:bodyPr/>
        <a:lstStyle/>
        <a:p>
          <a:endParaRPr lang="pt-BR"/>
        </a:p>
      </dgm:t>
    </dgm:pt>
    <dgm:pt modelId="{ECBC7FAF-DDF4-4D1E-BBB3-D878447E77FB}">
      <dgm:prSet phldrT="[Texto]"/>
      <dgm:spPr/>
      <dgm:t>
        <a:bodyPr/>
        <a:lstStyle/>
        <a:p>
          <a:r>
            <a:rPr lang="pt-BR" dirty="0" smtClean="0"/>
            <a:t>Empresa de energia</a:t>
          </a:r>
          <a:endParaRPr lang="pt-BR" dirty="0"/>
        </a:p>
      </dgm:t>
    </dgm:pt>
    <dgm:pt modelId="{FEEA31FD-500F-4526-B40A-D96B80A6C121}" type="parTrans" cxnId="{52A54CD4-48F6-43CF-8FF8-7F7EC1DBFB24}">
      <dgm:prSet/>
      <dgm:spPr/>
      <dgm:t>
        <a:bodyPr/>
        <a:lstStyle/>
        <a:p>
          <a:endParaRPr lang="pt-BR"/>
        </a:p>
      </dgm:t>
    </dgm:pt>
    <dgm:pt modelId="{4C1CE132-8292-4BC7-A15E-F2CD9EACE6C0}" type="sibTrans" cxnId="{52A54CD4-48F6-43CF-8FF8-7F7EC1DBFB24}">
      <dgm:prSet/>
      <dgm:spPr/>
      <dgm:t>
        <a:bodyPr/>
        <a:lstStyle/>
        <a:p>
          <a:endParaRPr lang="pt-BR"/>
        </a:p>
      </dgm:t>
    </dgm:pt>
    <dgm:pt modelId="{DD28DDF6-1B6E-4DC1-9D92-DAF11213DFA9}">
      <dgm:prSet phldrT="[Texto]"/>
      <dgm:spPr/>
      <dgm:t>
        <a:bodyPr/>
        <a:lstStyle/>
        <a:p>
          <a:r>
            <a:rPr lang="pt-BR" dirty="0" smtClean="0"/>
            <a:t>Universidade</a:t>
          </a:r>
          <a:endParaRPr lang="pt-BR" dirty="0"/>
        </a:p>
      </dgm:t>
    </dgm:pt>
    <dgm:pt modelId="{30C9DDDB-0F0E-4284-911A-E607A6A972A3}" type="parTrans" cxnId="{1C0872DE-7B7E-4523-8B0F-6650470F3F57}">
      <dgm:prSet/>
      <dgm:spPr/>
      <dgm:t>
        <a:bodyPr/>
        <a:lstStyle/>
        <a:p>
          <a:endParaRPr lang="pt-BR"/>
        </a:p>
      </dgm:t>
    </dgm:pt>
    <dgm:pt modelId="{8E7CD027-2CFD-4916-9029-E34FFE30037F}" type="sibTrans" cxnId="{1C0872DE-7B7E-4523-8B0F-6650470F3F57}">
      <dgm:prSet/>
      <dgm:spPr/>
      <dgm:t>
        <a:bodyPr/>
        <a:lstStyle/>
        <a:p>
          <a:endParaRPr lang="pt-BR"/>
        </a:p>
      </dgm:t>
    </dgm:pt>
    <dgm:pt modelId="{9069FE32-C61D-4577-88F2-1F049246800F}">
      <dgm:prSet phldrT="[Texto]"/>
      <dgm:spPr/>
      <dgm:t>
        <a:bodyPr/>
        <a:lstStyle/>
        <a:p>
          <a:r>
            <a:rPr lang="pt-BR" dirty="0" smtClean="0"/>
            <a:t>Gestão</a:t>
          </a:r>
          <a:endParaRPr lang="pt-BR" dirty="0"/>
        </a:p>
      </dgm:t>
    </dgm:pt>
    <dgm:pt modelId="{EB6440E8-E22F-4E4D-B24F-A595A05A5846}" type="parTrans" cxnId="{67767DE6-C746-4653-B805-77D14331E62A}">
      <dgm:prSet/>
      <dgm:spPr/>
      <dgm:t>
        <a:bodyPr/>
        <a:lstStyle/>
        <a:p>
          <a:endParaRPr lang="pt-BR"/>
        </a:p>
      </dgm:t>
    </dgm:pt>
    <dgm:pt modelId="{39658A69-16B8-4C55-8C82-0B3BD4E341E9}" type="sibTrans" cxnId="{67767DE6-C746-4653-B805-77D14331E62A}">
      <dgm:prSet/>
      <dgm:spPr/>
      <dgm:t>
        <a:bodyPr/>
        <a:lstStyle/>
        <a:p>
          <a:endParaRPr lang="pt-BR"/>
        </a:p>
      </dgm:t>
    </dgm:pt>
    <dgm:pt modelId="{A648D036-C9B8-4023-985D-395A6CEAE41C}" type="pres">
      <dgm:prSet presAssocID="{8640A4F0-7756-464B-BDD4-85868FF1047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FA030413-765B-4987-8ABD-DDCEB9275C7F}" type="pres">
      <dgm:prSet presAssocID="{A6249DB7-F822-4951-A850-5F3E5D77EE69}" presName="linNode" presStyleCnt="0"/>
      <dgm:spPr/>
    </dgm:pt>
    <dgm:pt modelId="{F173C6A9-044E-40EE-BA59-936851BCD397}" type="pres">
      <dgm:prSet presAssocID="{A6249DB7-F822-4951-A850-5F3E5D77EE69}" presName="parent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4B7F30-1CDB-42BC-AAD2-39606F962BBA}" type="pres">
      <dgm:prSet presAssocID="{A6249DB7-F822-4951-A850-5F3E5D77EE69}" presName="childShp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C2104B8-8EFF-431C-B42F-70DA25EC1D98}" type="pres">
      <dgm:prSet presAssocID="{18B78BEF-580A-4BDB-8CCD-B21C8899125A}" presName="spacing" presStyleCnt="0"/>
      <dgm:spPr/>
    </dgm:pt>
    <dgm:pt modelId="{CC50F7EA-D1F1-4A44-B6F7-1D159AD32B6D}" type="pres">
      <dgm:prSet presAssocID="{9069FE32-C61D-4577-88F2-1F049246800F}" presName="linNode" presStyleCnt="0"/>
      <dgm:spPr/>
    </dgm:pt>
    <dgm:pt modelId="{4EC675C1-C7DB-4651-BCF9-CB33F174CB3A}" type="pres">
      <dgm:prSet presAssocID="{9069FE32-C61D-4577-88F2-1F049246800F}" presName="parent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A9AE157-45DF-4A5B-A42D-F904CDCBFBEF}" type="pres">
      <dgm:prSet presAssocID="{9069FE32-C61D-4577-88F2-1F049246800F}" presName="childShp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874E58B-BD2F-458E-9F32-CD215BAF24D3}" type="pres">
      <dgm:prSet presAssocID="{39658A69-16B8-4C55-8C82-0B3BD4E341E9}" presName="spacing" presStyleCnt="0"/>
      <dgm:spPr/>
    </dgm:pt>
    <dgm:pt modelId="{48D00B3A-FFF1-4656-8278-4B5C7C3C7F66}" type="pres">
      <dgm:prSet presAssocID="{ACD635D5-7475-406C-9F2E-6288FFCA7218}" presName="linNode" presStyleCnt="0"/>
      <dgm:spPr/>
    </dgm:pt>
    <dgm:pt modelId="{CD5ECDA7-957D-4B88-A908-22FE4C18C424}" type="pres">
      <dgm:prSet presAssocID="{ACD635D5-7475-406C-9F2E-6288FFCA7218}" presName="parent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7DADDF-1D2E-4F70-9932-11F477622123}" type="pres">
      <dgm:prSet presAssocID="{ACD635D5-7475-406C-9F2E-6288FFCA7218}" presName="childShp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32EDFE-6E98-41CF-ACA3-A08BE2B3D5BC}" type="pres">
      <dgm:prSet presAssocID="{4B2BBF40-4913-4367-8137-C47C84BBDE52}" presName="spacing" presStyleCnt="0"/>
      <dgm:spPr/>
    </dgm:pt>
    <dgm:pt modelId="{51CFAE2F-9335-4C38-9933-7E18A009D78C}" type="pres">
      <dgm:prSet presAssocID="{18174BB5-A24C-4F4B-ABD3-6F48ADB193A1}" presName="linNode" presStyleCnt="0"/>
      <dgm:spPr/>
    </dgm:pt>
    <dgm:pt modelId="{280CB4A5-4763-424D-AB9A-8774F8A636B1}" type="pres">
      <dgm:prSet presAssocID="{18174BB5-A24C-4F4B-ABD3-6F48ADB193A1}" presName="parent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4A181F-AFAC-4E3D-AB98-6F3619FBCB8C}" type="pres">
      <dgm:prSet presAssocID="{18174BB5-A24C-4F4B-ABD3-6F48ADB193A1}" presName="childShp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5237DC7-B7B5-4CDE-A3F5-2CCB11C7D4D4}" type="pres">
      <dgm:prSet presAssocID="{187546AE-2A5F-4B75-8450-A059B743EDDB}" presName="spacing" presStyleCnt="0"/>
      <dgm:spPr/>
    </dgm:pt>
    <dgm:pt modelId="{66DB6DCA-3EFB-43EA-9D2F-0055CC5D02A1}" type="pres">
      <dgm:prSet presAssocID="{E610DC1D-FBC0-4CFF-B315-0519BAB0E08B}" presName="linNode" presStyleCnt="0"/>
      <dgm:spPr/>
    </dgm:pt>
    <dgm:pt modelId="{1891B51D-BC4C-49E1-819C-CA46D4EB667B}" type="pres">
      <dgm:prSet presAssocID="{E610DC1D-FBC0-4CFF-B315-0519BAB0E08B}" presName="parent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749FB6-2444-4111-BCAE-29A76AEE62D3}" type="pres">
      <dgm:prSet presAssocID="{E610DC1D-FBC0-4CFF-B315-0519BAB0E08B}" presName="childShp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83C8C72-C039-43BD-ADFD-99D88149BE18}" type="pres">
      <dgm:prSet presAssocID="{28C74313-DFDC-43EB-8E5A-CE947C5F7F10}" presName="spacing" presStyleCnt="0"/>
      <dgm:spPr/>
    </dgm:pt>
    <dgm:pt modelId="{457652F1-426C-4207-BDE0-2C155CA20EEE}" type="pres">
      <dgm:prSet presAssocID="{678F2BA9-758C-448B-A169-365E8174D2A1}" presName="linNode" presStyleCnt="0"/>
      <dgm:spPr/>
    </dgm:pt>
    <dgm:pt modelId="{1D06CBEF-1F02-45E4-B6FD-6A9580A4BF59}" type="pres">
      <dgm:prSet presAssocID="{678F2BA9-758C-448B-A169-365E8174D2A1}" presName="parent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EED756-378D-4592-BA77-A7007D21DBEF}" type="pres">
      <dgm:prSet presAssocID="{678F2BA9-758C-448B-A169-365E8174D2A1}" presName="childShp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3300C14-3BDC-452B-A976-5C7EE4940819}" srcId="{8640A4F0-7756-464B-BDD4-85868FF1047B}" destId="{678F2BA9-758C-448B-A169-365E8174D2A1}" srcOrd="5" destOrd="0" parTransId="{D933FBF0-5144-4B71-876A-FE65FA8641FA}" sibTransId="{3BD096DB-0F87-42BC-B873-734420C7A704}"/>
    <dgm:cxn modelId="{6A3CA97A-4C0A-441A-A2B7-8E539D69E05C}" type="presOf" srcId="{ACD635D5-7475-406C-9F2E-6288FFCA7218}" destId="{CD5ECDA7-957D-4B88-A908-22FE4C18C424}" srcOrd="0" destOrd="0" presId="urn:microsoft.com/office/officeart/2005/8/layout/vList6"/>
    <dgm:cxn modelId="{D0E23259-21CD-4DB5-A392-6D38D811FC78}" type="presOf" srcId="{35BA045D-5ED6-40F4-8E5C-1E2EC08EC1D0}" destId="{D34A181F-AFAC-4E3D-AB98-6F3619FBCB8C}" srcOrd="0" destOrd="0" presId="urn:microsoft.com/office/officeart/2005/8/layout/vList6"/>
    <dgm:cxn modelId="{2E6074D5-BE29-46E3-8474-B867B78E7F1F}" type="presOf" srcId="{5D583B63-DF47-4E02-BE48-356F76D37B19}" destId="{FC7DADDF-1D2E-4F70-9932-11F477622123}" srcOrd="0" destOrd="0" presId="urn:microsoft.com/office/officeart/2005/8/layout/vList6"/>
    <dgm:cxn modelId="{ED488BFB-B35B-4A24-A42F-1930EF3FE756}" type="presOf" srcId="{18174BB5-A24C-4F4B-ABD3-6F48ADB193A1}" destId="{280CB4A5-4763-424D-AB9A-8774F8A636B1}" srcOrd="0" destOrd="0" presId="urn:microsoft.com/office/officeart/2005/8/layout/vList6"/>
    <dgm:cxn modelId="{3CEBC81F-5AB7-4FB3-8407-A03FB7FCF582}" type="presOf" srcId="{E610DC1D-FBC0-4CFF-B315-0519BAB0E08B}" destId="{1891B51D-BC4C-49E1-819C-CA46D4EB667B}" srcOrd="0" destOrd="0" presId="urn:microsoft.com/office/officeart/2005/8/layout/vList6"/>
    <dgm:cxn modelId="{DB49E43D-71DB-4D9B-9299-9801A1B827FD}" type="presOf" srcId="{ECBC7FAF-DDF4-4D1E-BBB3-D878447E77FB}" destId="{3AEED756-378D-4592-BA77-A7007D21DBEF}" srcOrd="0" destOrd="0" presId="urn:microsoft.com/office/officeart/2005/8/layout/vList6"/>
    <dgm:cxn modelId="{878A0CCA-2745-464A-A669-872FD9408178}" type="presOf" srcId="{A6249DB7-F822-4951-A850-5F3E5D77EE69}" destId="{F173C6A9-044E-40EE-BA59-936851BCD397}" srcOrd="0" destOrd="0" presId="urn:microsoft.com/office/officeart/2005/8/layout/vList6"/>
    <dgm:cxn modelId="{A241FFE9-5E43-4553-98D3-CFDF2777998E}" type="presOf" srcId="{8640A4F0-7756-464B-BDD4-85868FF1047B}" destId="{A648D036-C9B8-4023-985D-395A6CEAE41C}" srcOrd="0" destOrd="0" presId="urn:microsoft.com/office/officeart/2005/8/layout/vList6"/>
    <dgm:cxn modelId="{C2F0FB34-3A12-4CF7-8347-5A8985AFC163}" srcId="{8640A4F0-7756-464B-BDD4-85868FF1047B}" destId="{E610DC1D-FBC0-4CFF-B315-0519BAB0E08B}" srcOrd="4" destOrd="0" parTransId="{98AE72E2-4956-4E11-861B-7A2A070EF7D8}" sibTransId="{28C74313-DFDC-43EB-8E5A-CE947C5F7F10}"/>
    <dgm:cxn modelId="{EAF11D64-0F2F-46BE-869C-6C8CEFDEEA34}" type="presOf" srcId="{BCE9DC42-9C53-4092-9452-2F8ABF5DBD98}" destId="{6A9AE157-45DF-4A5B-A42D-F904CDCBFBEF}" srcOrd="0" destOrd="0" presId="urn:microsoft.com/office/officeart/2005/8/layout/vList6"/>
    <dgm:cxn modelId="{1C0872DE-7B7E-4523-8B0F-6650470F3F57}" srcId="{A6249DB7-F822-4951-A850-5F3E5D77EE69}" destId="{DD28DDF6-1B6E-4DC1-9D92-DAF11213DFA9}" srcOrd="0" destOrd="0" parTransId="{30C9DDDB-0F0E-4284-911A-E607A6A972A3}" sibTransId="{8E7CD027-2CFD-4916-9029-E34FFE30037F}"/>
    <dgm:cxn modelId="{8AF85161-F808-41B5-A317-9EB7B2F87986}" type="presOf" srcId="{678F2BA9-758C-448B-A169-365E8174D2A1}" destId="{1D06CBEF-1F02-45E4-B6FD-6A9580A4BF59}" srcOrd="0" destOrd="0" presId="urn:microsoft.com/office/officeart/2005/8/layout/vList6"/>
    <dgm:cxn modelId="{67767DE6-C746-4653-B805-77D14331E62A}" srcId="{8640A4F0-7756-464B-BDD4-85868FF1047B}" destId="{9069FE32-C61D-4577-88F2-1F049246800F}" srcOrd="1" destOrd="0" parTransId="{EB6440E8-E22F-4E4D-B24F-A595A05A5846}" sibTransId="{39658A69-16B8-4C55-8C82-0B3BD4E341E9}"/>
    <dgm:cxn modelId="{469B3A8F-CEB6-4A60-92D9-ECFD0C6A92FA}" type="presOf" srcId="{C0870FEA-34AE-4F9A-8750-C70DC249FAA4}" destId="{9E749FB6-2444-4111-BCAE-29A76AEE62D3}" srcOrd="0" destOrd="0" presId="urn:microsoft.com/office/officeart/2005/8/layout/vList6"/>
    <dgm:cxn modelId="{18C5DFB4-83AC-4D30-B38D-F7F08B9EE098}" srcId="{ACD635D5-7475-406C-9F2E-6288FFCA7218}" destId="{5D583B63-DF47-4E02-BE48-356F76D37B19}" srcOrd="0" destOrd="0" parTransId="{B0397368-1393-4C64-8D37-40E1803686C0}" sibTransId="{67C6D105-BA33-4C50-830C-6BD2E783267F}"/>
    <dgm:cxn modelId="{AE72F88E-FEB8-4B86-AEEF-C9B67244989F}" type="presOf" srcId="{DD28DDF6-1B6E-4DC1-9D92-DAF11213DFA9}" destId="{4A4B7F30-1CDB-42BC-AAD2-39606F962BBA}" srcOrd="0" destOrd="0" presId="urn:microsoft.com/office/officeart/2005/8/layout/vList6"/>
    <dgm:cxn modelId="{52A54CD4-48F6-43CF-8FF8-7F7EC1DBFB24}" srcId="{678F2BA9-758C-448B-A169-365E8174D2A1}" destId="{ECBC7FAF-DDF4-4D1E-BBB3-D878447E77FB}" srcOrd="0" destOrd="0" parTransId="{FEEA31FD-500F-4526-B40A-D96B80A6C121}" sibTransId="{4C1CE132-8292-4BC7-A15E-F2CD9EACE6C0}"/>
    <dgm:cxn modelId="{97B45111-5609-442A-9B39-8BA2F74D6C49}" srcId="{E610DC1D-FBC0-4CFF-B315-0519BAB0E08B}" destId="{C0870FEA-34AE-4F9A-8750-C70DC249FAA4}" srcOrd="0" destOrd="0" parTransId="{5C9DC37D-4B6B-41BC-AA99-5507FA262F70}" sibTransId="{D64650CB-B37A-4E3A-A4B0-FDA62046C035}"/>
    <dgm:cxn modelId="{CCB94364-3778-4739-84E8-F93419E560C7}" srcId="{18174BB5-A24C-4F4B-ABD3-6F48ADB193A1}" destId="{35BA045D-5ED6-40F4-8E5C-1E2EC08EC1D0}" srcOrd="0" destOrd="0" parTransId="{3C56ADFC-CF9B-43B1-A653-728B32FA0C5B}" sibTransId="{B0C3DFD9-BF4A-46C9-AFCD-D2EC180807EB}"/>
    <dgm:cxn modelId="{61F31A79-FDB5-4DC1-94B8-8E2B0B7F280D}" type="presOf" srcId="{9069FE32-C61D-4577-88F2-1F049246800F}" destId="{4EC675C1-C7DB-4651-BCF9-CB33F174CB3A}" srcOrd="0" destOrd="0" presId="urn:microsoft.com/office/officeart/2005/8/layout/vList6"/>
    <dgm:cxn modelId="{570BF103-90F5-40FE-8B39-32413FBDE5C2}" srcId="{9069FE32-C61D-4577-88F2-1F049246800F}" destId="{BCE9DC42-9C53-4092-9452-2F8ABF5DBD98}" srcOrd="0" destOrd="0" parTransId="{2AF29FFE-56C3-45C0-A4DC-02B9891945A7}" sibTransId="{120707D0-0210-43B4-AC56-842FD7515969}"/>
    <dgm:cxn modelId="{73ADE9A9-ABD3-4DCC-9D8D-2529467F1C84}" srcId="{8640A4F0-7756-464B-BDD4-85868FF1047B}" destId="{ACD635D5-7475-406C-9F2E-6288FFCA7218}" srcOrd="2" destOrd="0" parTransId="{8DEC879D-29DB-457B-9C73-0BE9EDF4561A}" sibTransId="{4B2BBF40-4913-4367-8137-C47C84BBDE52}"/>
    <dgm:cxn modelId="{BBDF285F-FE6E-4F5C-9D35-F89DF675DEA8}" srcId="{8640A4F0-7756-464B-BDD4-85868FF1047B}" destId="{18174BB5-A24C-4F4B-ABD3-6F48ADB193A1}" srcOrd="3" destOrd="0" parTransId="{5F6BCFF3-EF6E-425E-BD70-8A73573645CE}" sibTransId="{187546AE-2A5F-4B75-8450-A059B743EDDB}"/>
    <dgm:cxn modelId="{977EA721-C70B-4F1B-8127-C9891248160B}" srcId="{8640A4F0-7756-464B-BDD4-85868FF1047B}" destId="{A6249DB7-F822-4951-A850-5F3E5D77EE69}" srcOrd="0" destOrd="0" parTransId="{7D969E22-30F2-4CB7-A32E-19297139C92D}" sibTransId="{18B78BEF-580A-4BDB-8CCD-B21C8899125A}"/>
    <dgm:cxn modelId="{F7966FF5-7D3E-407F-9527-EC4CCCE079E1}" type="presParOf" srcId="{A648D036-C9B8-4023-985D-395A6CEAE41C}" destId="{FA030413-765B-4987-8ABD-DDCEB9275C7F}" srcOrd="0" destOrd="0" presId="urn:microsoft.com/office/officeart/2005/8/layout/vList6"/>
    <dgm:cxn modelId="{26D46A96-C20D-403A-B53A-EBA54B386D11}" type="presParOf" srcId="{FA030413-765B-4987-8ABD-DDCEB9275C7F}" destId="{F173C6A9-044E-40EE-BA59-936851BCD397}" srcOrd="0" destOrd="0" presId="urn:microsoft.com/office/officeart/2005/8/layout/vList6"/>
    <dgm:cxn modelId="{73A399B9-83C1-44CA-9AC1-1A36BFEAEAF6}" type="presParOf" srcId="{FA030413-765B-4987-8ABD-DDCEB9275C7F}" destId="{4A4B7F30-1CDB-42BC-AAD2-39606F962BBA}" srcOrd="1" destOrd="0" presId="urn:microsoft.com/office/officeart/2005/8/layout/vList6"/>
    <dgm:cxn modelId="{C1F974ED-F4FF-4201-8E66-3E6D65E3B0C2}" type="presParOf" srcId="{A648D036-C9B8-4023-985D-395A6CEAE41C}" destId="{AC2104B8-8EFF-431C-B42F-70DA25EC1D98}" srcOrd="1" destOrd="0" presId="urn:microsoft.com/office/officeart/2005/8/layout/vList6"/>
    <dgm:cxn modelId="{8DA1F0BE-B952-427F-90DF-501DC17C9F31}" type="presParOf" srcId="{A648D036-C9B8-4023-985D-395A6CEAE41C}" destId="{CC50F7EA-D1F1-4A44-B6F7-1D159AD32B6D}" srcOrd="2" destOrd="0" presId="urn:microsoft.com/office/officeart/2005/8/layout/vList6"/>
    <dgm:cxn modelId="{C8F860EA-08B4-40D0-831A-A6197D54029B}" type="presParOf" srcId="{CC50F7EA-D1F1-4A44-B6F7-1D159AD32B6D}" destId="{4EC675C1-C7DB-4651-BCF9-CB33F174CB3A}" srcOrd="0" destOrd="0" presId="urn:microsoft.com/office/officeart/2005/8/layout/vList6"/>
    <dgm:cxn modelId="{80EE0E1B-B389-44A4-837A-C94613B87CCB}" type="presParOf" srcId="{CC50F7EA-D1F1-4A44-B6F7-1D159AD32B6D}" destId="{6A9AE157-45DF-4A5B-A42D-F904CDCBFBEF}" srcOrd="1" destOrd="0" presId="urn:microsoft.com/office/officeart/2005/8/layout/vList6"/>
    <dgm:cxn modelId="{D4F8FCC4-5CB6-4D0D-B11C-381D416988DC}" type="presParOf" srcId="{A648D036-C9B8-4023-985D-395A6CEAE41C}" destId="{5874E58B-BD2F-458E-9F32-CD215BAF24D3}" srcOrd="3" destOrd="0" presId="urn:microsoft.com/office/officeart/2005/8/layout/vList6"/>
    <dgm:cxn modelId="{1B2EE996-19E9-4BFF-90EF-4CBCA6430422}" type="presParOf" srcId="{A648D036-C9B8-4023-985D-395A6CEAE41C}" destId="{48D00B3A-FFF1-4656-8278-4B5C7C3C7F66}" srcOrd="4" destOrd="0" presId="urn:microsoft.com/office/officeart/2005/8/layout/vList6"/>
    <dgm:cxn modelId="{0F677AC7-4411-44E2-B57E-62CDAEEE7451}" type="presParOf" srcId="{48D00B3A-FFF1-4656-8278-4B5C7C3C7F66}" destId="{CD5ECDA7-957D-4B88-A908-22FE4C18C424}" srcOrd="0" destOrd="0" presId="urn:microsoft.com/office/officeart/2005/8/layout/vList6"/>
    <dgm:cxn modelId="{8428805B-5B25-442B-A7C6-4D5211F7F4F7}" type="presParOf" srcId="{48D00B3A-FFF1-4656-8278-4B5C7C3C7F66}" destId="{FC7DADDF-1D2E-4F70-9932-11F477622123}" srcOrd="1" destOrd="0" presId="urn:microsoft.com/office/officeart/2005/8/layout/vList6"/>
    <dgm:cxn modelId="{EAB08B2A-3E5B-46A9-96B4-759DD0A289EC}" type="presParOf" srcId="{A648D036-C9B8-4023-985D-395A6CEAE41C}" destId="{4332EDFE-6E98-41CF-ACA3-A08BE2B3D5BC}" srcOrd="5" destOrd="0" presId="urn:microsoft.com/office/officeart/2005/8/layout/vList6"/>
    <dgm:cxn modelId="{8211A199-5BAE-4FFE-9D23-13FF7644DB80}" type="presParOf" srcId="{A648D036-C9B8-4023-985D-395A6CEAE41C}" destId="{51CFAE2F-9335-4C38-9933-7E18A009D78C}" srcOrd="6" destOrd="0" presId="urn:microsoft.com/office/officeart/2005/8/layout/vList6"/>
    <dgm:cxn modelId="{E1E82E9A-C351-40E1-A53F-926F823206A1}" type="presParOf" srcId="{51CFAE2F-9335-4C38-9933-7E18A009D78C}" destId="{280CB4A5-4763-424D-AB9A-8774F8A636B1}" srcOrd="0" destOrd="0" presId="urn:microsoft.com/office/officeart/2005/8/layout/vList6"/>
    <dgm:cxn modelId="{9E2F9D7B-B944-48B4-A22F-EB32326A9E2A}" type="presParOf" srcId="{51CFAE2F-9335-4C38-9933-7E18A009D78C}" destId="{D34A181F-AFAC-4E3D-AB98-6F3619FBCB8C}" srcOrd="1" destOrd="0" presId="urn:microsoft.com/office/officeart/2005/8/layout/vList6"/>
    <dgm:cxn modelId="{817ADA9F-BC88-4370-A6AC-9EA3F04D9BC6}" type="presParOf" srcId="{A648D036-C9B8-4023-985D-395A6CEAE41C}" destId="{85237DC7-B7B5-4CDE-A3F5-2CCB11C7D4D4}" srcOrd="7" destOrd="0" presId="urn:microsoft.com/office/officeart/2005/8/layout/vList6"/>
    <dgm:cxn modelId="{683F89A8-6A1A-40F8-8B21-BDCE829D4851}" type="presParOf" srcId="{A648D036-C9B8-4023-985D-395A6CEAE41C}" destId="{66DB6DCA-3EFB-43EA-9D2F-0055CC5D02A1}" srcOrd="8" destOrd="0" presId="urn:microsoft.com/office/officeart/2005/8/layout/vList6"/>
    <dgm:cxn modelId="{99EE0CA9-18BB-4A44-9BBD-4CDD2C465D04}" type="presParOf" srcId="{66DB6DCA-3EFB-43EA-9D2F-0055CC5D02A1}" destId="{1891B51D-BC4C-49E1-819C-CA46D4EB667B}" srcOrd="0" destOrd="0" presId="urn:microsoft.com/office/officeart/2005/8/layout/vList6"/>
    <dgm:cxn modelId="{2DCE3975-5C47-4F0C-91D2-B50DFB28FB18}" type="presParOf" srcId="{66DB6DCA-3EFB-43EA-9D2F-0055CC5D02A1}" destId="{9E749FB6-2444-4111-BCAE-29A76AEE62D3}" srcOrd="1" destOrd="0" presId="urn:microsoft.com/office/officeart/2005/8/layout/vList6"/>
    <dgm:cxn modelId="{7F8D8B92-2A27-4995-86E6-CC4BB7EB78A7}" type="presParOf" srcId="{A648D036-C9B8-4023-985D-395A6CEAE41C}" destId="{483C8C72-C039-43BD-ADFD-99D88149BE18}" srcOrd="9" destOrd="0" presId="urn:microsoft.com/office/officeart/2005/8/layout/vList6"/>
    <dgm:cxn modelId="{05CDC98A-5BF0-4D46-BCAA-D3C8C45ECAE4}" type="presParOf" srcId="{A648D036-C9B8-4023-985D-395A6CEAE41C}" destId="{457652F1-426C-4207-BDE0-2C155CA20EEE}" srcOrd="10" destOrd="0" presId="urn:microsoft.com/office/officeart/2005/8/layout/vList6"/>
    <dgm:cxn modelId="{6298A36D-A302-44B3-85CE-C874CED7395B}" type="presParOf" srcId="{457652F1-426C-4207-BDE0-2C155CA20EEE}" destId="{1D06CBEF-1F02-45E4-B6FD-6A9580A4BF59}" srcOrd="0" destOrd="0" presId="urn:microsoft.com/office/officeart/2005/8/layout/vList6"/>
    <dgm:cxn modelId="{6AD2AD43-826C-4B36-9DE8-A4B8061F9A6F}" type="presParOf" srcId="{457652F1-426C-4207-BDE0-2C155CA20EEE}" destId="{3AEED756-378D-4592-BA77-A7007D21DBE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8CC8D6-9023-4112-A00A-A9C9B7654A90}">
      <dsp:nvSpPr>
        <dsp:cNvPr id="0" name=""/>
        <dsp:cNvSpPr/>
      </dsp:nvSpPr>
      <dsp:spPr>
        <a:xfrm>
          <a:off x="617373" y="820876"/>
          <a:ext cx="3733805" cy="3733805"/>
        </a:xfrm>
        <a:prstGeom prst="blockArc">
          <a:avLst>
            <a:gd name="adj1" fmla="val 11880000"/>
            <a:gd name="adj2" fmla="val 16200000"/>
            <a:gd name="adj3" fmla="val 4644"/>
          </a:avLst>
        </a:prstGeom>
        <a:solidFill>
          <a:schemeClr val="accent2">
            <a:shade val="90000"/>
            <a:hueOff val="0"/>
            <a:satOff val="-13805"/>
            <a:lumOff val="350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28E64-38AB-48E6-B45F-40CB97321D40}">
      <dsp:nvSpPr>
        <dsp:cNvPr id="0" name=""/>
        <dsp:cNvSpPr/>
      </dsp:nvSpPr>
      <dsp:spPr>
        <a:xfrm>
          <a:off x="617373" y="820876"/>
          <a:ext cx="3733805" cy="3733805"/>
        </a:xfrm>
        <a:prstGeom prst="blockArc">
          <a:avLst>
            <a:gd name="adj1" fmla="val 7560000"/>
            <a:gd name="adj2" fmla="val 11880000"/>
            <a:gd name="adj3" fmla="val 4644"/>
          </a:avLst>
        </a:prstGeom>
        <a:solidFill>
          <a:schemeClr val="accent2">
            <a:shade val="90000"/>
            <a:hueOff val="0"/>
            <a:satOff val="-10354"/>
            <a:lumOff val="262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76F398-BF39-4ABF-8A8B-DB10E13342DF}">
      <dsp:nvSpPr>
        <dsp:cNvPr id="0" name=""/>
        <dsp:cNvSpPr/>
      </dsp:nvSpPr>
      <dsp:spPr>
        <a:xfrm>
          <a:off x="617373" y="820876"/>
          <a:ext cx="3733805" cy="3733805"/>
        </a:xfrm>
        <a:prstGeom prst="blockArc">
          <a:avLst>
            <a:gd name="adj1" fmla="val 3240000"/>
            <a:gd name="adj2" fmla="val 7560000"/>
            <a:gd name="adj3" fmla="val 4644"/>
          </a:avLst>
        </a:prstGeom>
        <a:solidFill>
          <a:schemeClr val="accent2">
            <a:shade val="90000"/>
            <a:hueOff val="0"/>
            <a:satOff val="-6902"/>
            <a:lumOff val="175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0B83A3-91B9-4417-954C-601CA0D99E62}">
      <dsp:nvSpPr>
        <dsp:cNvPr id="0" name=""/>
        <dsp:cNvSpPr/>
      </dsp:nvSpPr>
      <dsp:spPr>
        <a:xfrm>
          <a:off x="617373" y="820876"/>
          <a:ext cx="3733805" cy="3733805"/>
        </a:xfrm>
        <a:prstGeom prst="blockArc">
          <a:avLst>
            <a:gd name="adj1" fmla="val 20520000"/>
            <a:gd name="adj2" fmla="val 3240000"/>
            <a:gd name="adj3" fmla="val 4644"/>
          </a:avLst>
        </a:prstGeom>
        <a:solidFill>
          <a:schemeClr val="accent2">
            <a:shade val="90000"/>
            <a:hueOff val="0"/>
            <a:satOff val="-3451"/>
            <a:lumOff val="876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24ECB-D1DD-4FA8-B113-B47C912FAA90}">
      <dsp:nvSpPr>
        <dsp:cNvPr id="0" name=""/>
        <dsp:cNvSpPr/>
      </dsp:nvSpPr>
      <dsp:spPr>
        <a:xfrm>
          <a:off x="617373" y="820876"/>
          <a:ext cx="3733805" cy="3733805"/>
        </a:xfrm>
        <a:prstGeom prst="blockArc">
          <a:avLst>
            <a:gd name="adj1" fmla="val 16200000"/>
            <a:gd name="adj2" fmla="val 20520000"/>
            <a:gd name="adj3" fmla="val 4644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42F346-F921-49DE-BAE0-907814D71B47}">
      <dsp:nvSpPr>
        <dsp:cNvPr id="0" name=""/>
        <dsp:cNvSpPr/>
      </dsp:nvSpPr>
      <dsp:spPr>
        <a:xfrm>
          <a:off x="1637407" y="1597465"/>
          <a:ext cx="1720070" cy="1720070"/>
        </a:xfrm>
        <a:prstGeom prst="ellipse">
          <a:avLst/>
        </a:prstGeom>
        <a:solidFill>
          <a:schemeClr val="accent2">
            <a:alpha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5700" kern="1200" dirty="0" smtClean="0"/>
            <a:t>CG</a:t>
          </a:r>
          <a:endParaRPr lang="pt-BR" sz="5700" kern="1200" dirty="0"/>
        </a:p>
      </dsp:txBody>
      <dsp:txXfrm>
        <a:off x="1637407" y="1597465"/>
        <a:ext cx="1720070" cy="1720070"/>
      </dsp:txXfrm>
    </dsp:sp>
    <dsp:sp modelId="{B258EB18-6015-4A08-9FA4-C177115DCD9F}">
      <dsp:nvSpPr>
        <dsp:cNvPr id="0" name=""/>
        <dsp:cNvSpPr/>
      </dsp:nvSpPr>
      <dsp:spPr>
        <a:xfrm>
          <a:off x="1381698" y="-257572"/>
          <a:ext cx="2205155" cy="2243588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Redecomep</a:t>
          </a:r>
          <a:endParaRPr lang="pt-BR" sz="2000" kern="1200" dirty="0"/>
        </a:p>
      </dsp:txBody>
      <dsp:txXfrm>
        <a:off x="1381698" y="-257572"/>
        <a:ext cx="2205155" cy="2243588"/>
      </dsp:txXfrm>
    </dsp:sp>
    <dsp:sp modelId="{46239FF0-8530-48DD-BBCE-F0A047441502}">
      <dsp:nvSpPr>
        <dsp:cNvPr id="0" name=""/>
        <dsp:cNvSpPr/>
      </dsp:nvSpPr>
      <dsp:spPr>
        <a:xfrm>
          <a:off x="3616557" y="1522244"/>
          <a:ext cx="1204049" cy="1204049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-1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Infovia federal</a:t>
          </a:r>
          <a:endParaRPr lang="pt-BR" sz="1300" kern="1200" dirty="0"/>
        </a:p>
      </dsp:txBody>
      <dsp:txXfrm>
        <a:off x="3616557" y="1522244"/>
        <a:ext cx="1204049" cy="1204049"/>
      </dsp:txXfrm>
    </dsp:sp>
    <dsp:sp modelId="{AF53D054-8D3A-4F88-8266-6EDC165A3097}">
      <dsp:nvSpPr>
        <dsp:cNvPr id="0" name=""/>
        <dsp:cNvSpPr/>
      </dsp:nvSpPr>
      <dsp:spPr>
        <a:xfrm>
          <a:off x="2954111" y="3561043"/>
          <a:ext cx="1204049" cy="1204049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Infovia estadual</a:t>
          </a:r>
          <a:endParaRPr lang="pt-BR" sz="1300" kern="1200" dirty="0"/>
        </a:p>
      </dsp:txBody>
      <dsp:txXfrm>
        <a:off x="2954111" y="3561043"/>
        <a:ext cx="1204049" cy="1204049"/>
      </dsp:txXfrm>
    </dsp:sp>
    <dsp:sp modelId="{65558A0C-FA49-40FD-9B97-FB37C4E62FC8}">
      <dsp:nvSpPr>
        <dsp:cNvPr id="0" name=""/>
        <dsp:cNvSpPr/>
      </dsp:nvSpPr>
      <dsp:spPr>
        <a:xfrm>
          <a:off x="810391" y="3561043"/>
          <a:ext cx="1204049" cy="1204049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-3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Infovia municipal</a:t>
          </a:r>
          <a:endParaRPr lang="pt-BR" sz="1300" kern="1200" dirty="0"/>
        </a:p>
      </dsp:txBody>
      <dsp:txXfrm>
        <a:off x="810391" y="3561043"/>
        <a:ext cx="1204049" cy="1204049"/>
      </dsp:txXfrm>
    </dsp:sp>
    <dsp:sp modelId="{4A7CCA8E-8CF8-4C34-B46A-F995457C6390}">
      <dsp:nvSpPr>
        <dsp:cNvPr id="0" name=""/>
        <dsp:cNvSpPr/>
      </dsp:nvSpPr>
      <dsp:spPr>
        <a:xfrm>
          <a:off x="147945" y="1522244"/>
          <a:ext cx="1204049" cy="1204049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Redes de outro parceiro</a:t>
          </a:r>
          <a:endParaRPr lang="pt-BR" sz="1300" kern="1200" dirty="0"/>
        </a:p>
      </dsp:txBody>
      <dsp:txXfrm>
        <a:off x="147945" y="1522244"/>
        <a:ext cx="1204049" cy="1204049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9828C8-1689-4862-8DD8-4709576385EF}">
      <dsp:nvSpPr>
        <dsp:cNvPr id="0" name=""/>
        <dsp:cNvSpPr/>
      </dsp:nvSpPr>
      <dsp:spPr>
        <a:xfrm>
          <a:off x="3108325" y="502"/>
          <a:ext cx="466248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Presidência do CG</a:t>
          </a:r>
          <a:endParaRPr lang="pt-BR" sz="1500" kern="1200" dirty="0"/>
        </a:p>
      </dsp:txBody>
      <dsp:txXfrm>
        <a:off x="3108325" y="502"/>
        <a:ext cx="4662487" cy="632647"/>
      </dsp:txXfrm>
    </dsp:sp>
    <dsp:sp modelId="{7EF28567-A76C-43DE-AC75-BED180D7D04C}">
      <dsp:nvSpPr>
        <dsp:cNvPr id="0" name=""/>
        <dsp:cNvSpPr/>
      </dsp:nvSpPr>
      <dsp:spPr>
        <a:xfrm>
          <a:off x="0" y="502"/>
          <a:ext cx="3108325" cy="632647"/>
        </a:xfrm>
        <a:prstGeom prst="round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Liderança</a:t>
          </a:r>
          <a:endParaRPr lang="pt-BR" sz="1800" kern="1200" dirty="0"/>
        </a:p>
      </dsp:txBody>
      <dsp:txXfrm>
        <a:off x="0" y="502"/>
        <a:ext cx="3108325" cy="632647"/>
      </dsp:txXfrm>
    </dsp:sp>
    <dsp:sp modelId="{4A4B7F30-1CDB-42BC-AAD2-39606F962BBA}">
      <dsp:nvSpPr>
        <dsp:cNvPr id="0" name=""/>
        <dsp:cNvSpPr/>
      </dsp:nvSpPr>
      <dsp:spPr>
        <a:xfrm>
          <a:off x="3108325" y="696414"/>
          <a:ext cx="466248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Administrativa</a:t>
          </a:r>
          <a:endParaRPr lang="pt-B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Financeira</a:t>
          </a:r>
          <a:endParaRPr lang="pt-BR" sz="1500" kern="1200" dirty="0"/>
        </a:p>
      </dsp:txBody>
      <dsp:txXfrm>
        <a:off x="3108325" y="696414"/>
        <a:ext cx="4662487" cy="632647"/>
      </dsp:txXfrm>
    </dsp:sp>
    <dsp:sp modelId="{F173C6A9-044E-40EE-BA59-936851BCD397}">
      <dsp:nvSpPr>
        <dsp:cNvPr id="0" name=""/>
        <dsp:cNvSpPr/>
      </dsp:nvSpPr>
      <dsp:spPr>
        <a:xfrm>
          <a:off x="0" y="696414"/>
          <a:ext cx="3108325" cy="632647"/>
        </a:xfrm>
        <a:prstGeom prst="roundRect">
          <a:avLst/>
        </a:prstGeom>
        <a:solidFill>
          <a:schemeClr val="accent6">
            <a:shade val="80000"/>
            <a:hueOff val="0"/>
            <a:satOff val="-4696"/>
            <a:lumOff val="60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Gestão</a:t>
          </a:r>
          <a:endParaRPr lang="pt-BR" sz="1800" kern="1200" dirty="0"/>
        </a:p>
      </dsp:txBody>
      <dsp:txXfrm>
        <a:off x="0" y="696414"/>
        <a:ext cx="3108325" cy="632647"/>
      </dsp:txXfrm>
    </dsp:sp>
    <dsp:sp modelId="{FC7DADDF-1D2E-4F70-9932-11F477622123}">
      <dsp:nvSpPr>
        <dsp:cNvPr id="0" name=""/>
        <dsp:cNvSpPr/>
      </dsp:nvSpPr>
      <dsp:spPr>
        <a:xfrm>
          <a:off x="3108325" y="1392326"/>
          <a:ext cx="466248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Engenharia</a:t>
          </a:r>
          <a:endParaRPr lang="pt-B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Operação</a:t>
          </a:r>
          <a:endParaRPr lang="pt-BR" sz="1500" kern="1200" dirty="0"/>
        </a:p>
      </dsp:txBody>
      <dsp:txXfrm>
        <a:off x="3108325" y="1392326"/>
        <a:ext cx="4662487" cy="632647"/>
      </dsp:txXfrm>
    </dsp:sp>
    <dsp:sp modelId="{CD5ECDA7-957D-4B88-A908-22FE4C18C424}">
      <dsp:nvSpPr>
        <dsp:cNvPr id="0" name=""/>
        <dsp:cNvSpPr/>
      </dsp:nvSpPr>
      <dsp:spPr>
        <a:xfrm>
          <a:off x="0" y="1392326"/>
          <a:ext cx="3108325" cy="632647"/>
        </a:xfrm>
        <a:prstGeom prst="roundRect">
          <a:avLst/>
        </a:prstGeom>
        <a:solidFill>
          <a:schemeClr val="accent6">
            <a:shade val="80000"/>
            <a:hueOff val="0"/>
            <a:satOff val="-9391"/>
            <a:lumOff val="1217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NOC</a:t>
          </a:r>
          <a:endParaRPr lang="pt-BR" sz="1800" kern="1200" dirty="0"/>
        </a:p>
      </dsp:txBody>
      <dsp:txXfrm>
        <a:off x="0" y="1392326"/>
        <a:ext cx="3108325" cy="632647"/>
      </dsp:txXfrm>
    </dsp:sp>
    <dsp:sp modelId="{D34A181F-AFAC-4E3D-AB98-6F3619FBCB8C}">
      <dsp:nvSpPr>
        <dsp:cNvPr id="0" name=""/>
        <dsp:cNvSpPr/>
      </dsp:nvSpPr>
      <dsp:spPr>
        <a:xfrm>
          <a:off x="3108325" y="2088238"/>
          <a:ext cx="466248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Gestão de contrato</a:t>
          </a:r>
          <a:endParaRPr lang="pt-B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Terceirização</a:t>
          </a:r>
          <a:endParaRPr lang="pt-BR" sz="1500" kern="1200" dirty="0"/>
        </a:p>
      </dsp:txBody>
      <dsp:txXfrm>
        <a:off x="3108325" y="2088238"/>
        <a:ext cx="4662487" cy="632647"/>
      </dsp:txXfrm>
    </dsp:sp>
    <dsp:sp modelId="{280CB4A5-4763-424D-AB9A-8774F8A636B1}">
      <dsp:nvSpPr>
        <dsp:cNvPr id="0" name=""/>
        <dsp:cNvSpPr/>
      </dsp:nvSpPr>
      <dsp:spPr>
        <a:xfrm>
          <a:off x="0" y="2088238"/>
          <a:ext cx="3108325" cy="632647"/>
        </a:xfrm>
        <a:prstGeom prst="roundRect">
          <a:avLst/>
        </a:prstGeom>
        <a:solidFill>
          <a:schemeClr val="accent6">
            <a:shade val="80000"/>
            <a:hueOff val="0"/>
            <a:satOff val="-14087"/>
            <a:lumOff val="1825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Manutenção da Fibra</a:t>
          </a:r>
          <a:endParaRPr lang="pt-BR" sz="1800" kern="1200" dirty="0"/>
        </a:p>
      </dsp:txBody>
      <dsp:txXfrm>
        <a:off x="0" y="2088238"/>
        <a:ext cx="3108325" cy="632647"/>
      </dsp:txXfrm>
    </dsp:sp>
    <dsp:sp modelId="{9E749FB6-2444-4111-BCAE-29A76AEE62D3}">
      <dsp:nvSpPr>
        <dsp:cNvPr id="0" name=""/>
        <dsp:cNvSpPr/>
      </dsp:nvSpPr>
      <dsp:spPr>
        <a:xfrm>
          <a:off x="3108325" y="2784151"/>
          <a:ext cx="466248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Gestão de contratos</a:t>
          </a:r>
          <a:endParaRPr lang="pt-B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Reservas</a:t>
          </a:r>
          <a:endParaRPr lang="pt-BR" sz="1500" kern="1200" dirty="0"/>
        </a:p>
      </dsp:txBody>
      <dsp:txXfrm>
        <a:off x="3108325" y="2784151"/>
        <a:ext cx="4662487" cy="632647"/>
      </dsp:txXfrm>
    </dsp:sp>
    <dsp:sp modelId="{1891B51D-BC4C-49E1-819C-CA46D4EB667B}">
      <dsp:nvSpPr>
        <dsp:cNvPr id="0" name=""/>
        <dsp:cNvSpPr/>
      </dsp:nvSpPr>
      <dsp:spPr>
        <a:xfrm>
          <a:off x="0" y="2784151"/>
          <a:ext cx="3108325" cy="632647"/>
        </a:xfrm>
        <a:prstGeom prst="roundRect">
          <a:avLst/>
        </a:prstGeom>
        <a:solidFill>
          <a:schemeClr val="accent6">
            <a:shade val="80000"/>
            <a:hueOff val="0"/>
            <a:satOff val="-18782"/>
            <a:lumOff val="243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Manutenção dos Equipamentos</a:t>
          </a:r>
          <a:endParaRPr lang="pt-BR" sz="1800" kern="1200" dirty="0"/>
        </a:p>
      </dsp:txBody>
      <dsp:txXfrm>
        <a:off x="0" y="2784151"/>
        <a:ext cx="3108325" cy="632647"/>
      </dsp:txXfrm>
    </dsp:sp>
    <dsp:sp modelId="{3AEED756-378D-4592-BA77-A7007D21DBEF}">
      <dsp:nvSpPr>
        <dsp:cNvPr id="0" name=""/>
        <dsp:cNvSpPr/>
      </dsp:nvSpPr>
      <dsp:spPr>
        <a:xfrm>
          <a:off x="3108325" y="3480063"/>
          <a:ext cx="466248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Alugada</a:t>
          </a:r>
          <a:endParaRPr lang="pt-B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Compartilhada</a:t>
          </a:r>
          <a:endParaRPr lang="pt-BR" sz="1500" kern="1200" dirty="0"/>
        </a:p>
      </dsp:txBody>
      <dsp:txXfrm>
        <a:off x="3108325" y="3480063"/>
        <a:ext cx="4662487" cy="632647"/>
      </dsp:txXfrm>
    </dsp:sp>
    <dsp:sp modelId="{1D06CBEF-1F02-45E4-B6FD-6A9580A4BF59}">
      <dsp:nvSpPr>
        <dsp:cNvPr id="0" name=""/>
        <dsp:cNvSpPr/>
      </dsp:nvSpPr>
      <dsp:spPr>
        <a:xfrm>
          <a:off x="0" y="3480063"/>
          <a:ext cx="3108325" cy="632647"/>
        </a:xfrm>
        <a:prstGeom prst="roundRect">
          <a:avLst/>
        </a:prstGeom>
        <a:solidFill>
          <a:schemeClr val="accent6">
            <a:shade val="80000"/>
            <a:hueOff val="0"/>
            <a:satOff val="-23478"/>
            <a:lumOff val="304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Infraestrutura de passagem</a:t>
          </a:r>
          <a:endParaRPr lang="pt-BR" sz="1800" kern="1200" dirty="0"/>
        </a:p>
      </dsp:txBody>
      <dsp:txXfrm>
        <a:off x="0" y="3480063"/>
        <a:ext cx="3108325" cy="63264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73DAFD-9942-480E-A5DF-4AFFFC110536}">
      <dsp:nvSpPr>
        <dsp:cNvPr id="0" name=""/>
        <dsp:cNvSpPr/>
      </dsp:nvSpPr>
      <dsp:spPr>
        <a:xfrm>
          <a:off x="1523365" y="502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Universidade</a:t>
          </a:r>
          <a:endParaRPr lang="pt-BR" sz="1500" kern="1200" dirty="0"/>
        </a:p>
      </dsp:txBody>
      <dsp:txXfrm>
        <a:off x="1523365" y="502"/>
        <a:ext cx="2285047" cy="632647"/>
      </dsp:txXfrm>
    </dsp:sp>
    <dsp:sp modelId="{ED95679F-8C21-4A72-BB0B-7F44E089DE72}">
      <dsp:nvSpPr>
        <dsp:cNvPr id="0" name=""/>
        <dsp:cNvSpPr/>
      </dsp:nvSpPr>
      <dsp:spPr>
        <a:xfrm>
          <a:off x="0" y="502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Liderança</a:t>
          </a:r>
          <a:endParaRPr lang="pt-BR" sz="1300" kern="1200" dirty="0"/>
        </a:p>
      </dsp:txBody>
      <dsp:txXfrm>
        <a:off x="0" y="502"/>
        <a:ext cx="1523365" cy="632647"/>
      </dsp:txXfrm>
    </dsp:sp>
    <dsp:sp modelId="{4A4B7F30-1CDB-42BC-AAD2-39606F962BBA}">
      <dsp:nvSpPr>
        <dsp:cNvPr id="0" name=""/>
        <dsp:cNvSpPr/>
      </dsp:nvSpPr>
      <dsp:spPr>
        <a:xfrm>
          <a:off x="1523365" y="696414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Universidade</a:t>
          </a:r>
          <a:endParaRPr lang="pt-BR" sz="1500" kern="1200" dirty="0"/>
        </a:p>
      </dsp:txBody>
      <dsp:txXfrm>
        <a:off x="1523365" y="696414"/>
        <a:ext cx="2285047" cy="632647"/>
      </dsp:txXfrm>
    </dsp:sp>
    <dsp:sp modelId="{F173C6A9-044E-40EE-BA59-936851BCD397}">
      <dsp:nvSpPr>
        <dsp:cNvPr id="0" name=""/>
        <dsp:cNvSpPr/>
      </dsp:nvSpPr>
      <dsp:spPr>
        <a:xfrm>
          <a:off x="0" y="696414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-4696"/>
            <a:lumOff val="60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Gestão</a:t>
          </a:r>
          <a:endParaRPr lang="pt-BR" sz="1300" kern="1200" dirty="0"/>
        </a:p>
      </dsp:txBody>
      <dsp:txXfrm>
        <a:off x="0" y="696414"/>
        <a:ext cx="1523365" cy="632647"/>
      </dsp:txXfrm>
    </dsp:sp>
    <dsp:sp modelId="{FC7DADDF-1D2E-4F70-9932-11F477622123}">
      <dsp:nvSpPr>
        <dsp:cNvPr id="0" name=""/>
        <dsp:cNvSpPr/>
      </dsp:nvSpPr>
      <dsp:spPr>
        <a:xfrm>
          <a:off x="1523365" y="1392326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Universidade</a:t>
          </a:r>
          <a:endParaRPr lang="pt-BR" sz="1500" kern="1200" dirty="0"/>
        </a:p>
      </dsp:txBody>
      <dsp:txXfrm>
        <a:off x="1523365" y="1392326"/>
        <a:ext cx="2285047" cy="632647"/>
      </dsp:txXfrm>
    </dsp:sp>
    <dsp:sp modelId="{CD5ECDA7-957D-4B88-A908-22FE4C18C424}">
      <dsp:nvSpPr>
        <dsp:cNvPr id="0" name=""/>
        <dsp:cNvSpPr/>
      </dsp:nvSpPr>
      <dsp:spPr>
        <a:xfrm>
          <a:off x="0" y="1392326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-9391"/>
            <a:lumOff val="1217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Operação</a:t>
          </a:r>
          <a:endParaRPr lang="pt-BR" sz="1300" kern="1200" dirty="0"/>
        </a:p>
      </dsp:txBody>
      <dsp:txXfrm>
        <a:off x="0" y="1392326"/>
        <a:ext cx="1523365" cy="632647"/>
      </dsp:txXfrm>
    </dsp:sp>
    <dsp:sp modelId="{D34A181F-AFAC-4E3D-AB98-6F3619FBCB8C}">
      <dsp:nvSpPr>
        <dsp:cNvPr id="0" name=""/>
        <dsp:cNvSpPr/>
      </dsp:nvSpPr>
      <dsp:spPr>
        <a:xfrm>
          <a:off x="1523365" y="2088238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Universidade</a:t>
          </a:r>
          <a:endParaRPr lang="pt-BR" sz="1500" kern="1200" dirty="0"/>
        </a:p>
      </dsp:txBody>
      <dsp:txXfrm>
        <a:off x="1523365" y="2088238"/>
        <a:ext cx="2285047" cy="632647"/>
      </dsp:txXfrm>
    </dsp:sp>
    <dsp:sp modelId="{280CB4A5-4763-424D-AB9A-8774F8A636B1}">
      <dsp:nvSpPr>
        <dsp:cNvPr id="0" name=""/>
        <dsp:cNvSpPr/>
      </dsp:nvSpPr>
      <dsp:spPr>
        <a:xfrm>
          <a:off x="0" y="2088238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-14087"/>
            <a:lumOff val="1825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Manutenção da Fibra</a:t>
          </a:r>
          <a:endParaRPr lang="pt-BR" sz="1300" kern="1200" dirty="0"/>
        </a:p>
      </dsp:txBody>
      <dsp:txXfrm>
        <a:off x="0" y="2088238"/>
        <a:ext cx="1523365" cy="632647"/>
      </dsp:txXfrm>
    </dsp:sp>
    <dsp:sp modelId="{9E749FB6-2444-4111-BCAE-29A76AEE62D3}">
      <dsp:nvSpPr>
        <dsp:cNvPr id="0" name=""/>
        <dsp:cNvSpPr/>
      </dsp:nvSpPr>
      <dsp:spPr>
        <a:xfrm>
          <a:off x="1523365" y="2784151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Universidade</a:t>
          </a:r>
          <a:endParaRPr lang="pt-BR" sz="1500" kern="1200" dirty="0"/>
        </a:p>
      </dsp:txBody>
      <dsp:txXfrm>
        <a:off x="1523365" y="2784151"/>
        <a:ext cx="2285047" cy="632647"/>
      </dsp:txXfrm>
    </dsp:sp>
    <dsp:sp modelId="{1891B51D-BC4C-49E1-819C-CA46D4EB667B}">
      <dsp:nvSpPr>
        <dsp:cNvPr id="0" name=""/>
        <dsp:cNvSpPr/>
      </dsp:nvSpPr>
      <dsp:spPr>
        <a:xfrm>
          <a:off x="0" y="2784151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-18782"/>
            <a:lumOff val="243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Manutenção dos Equipamentos</a:t>
          </a:r>
          <a:endParaRPr lang="pt-BR" sz="1300" kern="1200" dirty="0"/>
        </a:p>
      </dsp:txBody>
      <dsp:txXfrm>
        <a:off x="0" y="2784151"/>
        <a:ext cx="1523365" cy="632647"/>
      </dsp:txXfrm>
    </dsp:sp>
    <dsp:sp modelId="{3AEED756-378D-4592-BA77-A7007D21DBEF}">
      <dsp:nvSpPr>
        <dsp:cNvPr id="0" name=""/>
        <dsp:cNvSpPr/>
      </dsp:nvSpPr>
      <dsp:spPr>
        <a:xfrm>
          <a:off x="1523365" y="3480063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Empresa de energia</a:t>
          </a:r>
          <a:endParaRPr lang="pt-BR" sz="1500" kern="1200" dirty="0"/>
        </a:p>
      </dsp:txBody>
      <dsp:txXfrm>
        <a:off x="1523365" y="3480063"/>
        <a:ext cx="2285047" cy="632647"/>
      </dsp:txXfrm>
    </dsp:sp>
    <dsp:sp modelId="{1D06CBEF-1F02-45E4-B6FD-6A9580A4BF59}">
      <dsp:nvSpPr>
        <dsp:cNvPr id="0" name=""/>
        <dsp:cNvSpPr/>
      </dsp:nvSpPr>
      <dsp:spPr>
        <a:xfrm>
          <a:off x="0" y="3480063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-23478"/>
            <a:lumOff val="304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Infraestrutura de passagem</a:t>
          </a:r>
          <a:endParaRPr lang="pt-BR" sz="1300" kern="1200" dirty="0"/>
        </a:p>
      </dsp:txBody>
      <dsp:txXfrm>
        <a:off x="0" y="3480063"/>
        <a:ext cx="1523365" cy="63264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A4B7F30-1CDB-42BC-AAD2-39606F962BBA}">
      <dsp:nvSpPr>
        <dsp:cNvPr id="0" name=""/>
        <dsp:cNvSpPr/>
      </dsp:nvSpPr>
      <dsp:spPr>
        <a:xfrm>
          <a:off x="1523365" y="502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Universidade</a:t>
          </a:r>
          <a:endParaRPr lang="pt-BR" sz="1500" kern="1200" dirty="0"/>
        </a:p>
      </dsp:txBody>
      <dsp:txXfrm>
        <a:off x="1523365" y="502"/>
        <a:ext cx="2285047" cy="632647"/>
      </dsp:txXfrm>
    </dsp:sp>
    <dsp:sp modelId="{F173C6A9-044E-40EE-BA59-936851BCD397}">
      <dsp:nvSpPr>
        <dsp:cNvPr id="0" name=""/>
        <dsp:cNvSpPr/>
      </dsp:nvSpPr>
      <dsp:spPr>
        <a:xfrm>
          <a:off x="0" y="502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Liderança</a:t>
          </a:r>
          <a:endParaRPr lang="pt-BR" sz="1300" kern="1200" dirty="0"/>
        </a:p>
      </dsp:txBody>
      <dsp:txXfrm>
        <a:off x="0" y="502"/>
        <a:ext cx="1523365" cy="632647"/>
      </dsp:txXfrm>
    </dsp:sp>
    <dsp:sp modelId="{FC2D17F3-6F20-4493-AF48-1317C4516FC8}">
      <dsp:nvSpPr>
        <dsp:cNvPr id="0" name=""/>
        <dsp:cNvSpPr/>
      </dsp:nvSpPr>
      <dsp:spPr>
        <a:xfrm>
          <a:off x="1523365" y="696414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Universidade</a:t>
          </a:r>
          <a:endParaRPr lang="pt-BR" sz="1500" kern="1200" dirty="0"/>
        </a:p>
      </dsp:txBody>
      <dsp:txXfrm>
        <a:off x="1523365" y="696414"/>
        <a:ext cx="2285047" cy="632647"/>
      </dsp:txXfrm>
    </dsp:sp>
    <dsp:sp modelId="{EE779B4C-8739-43D0-93B8-88FF253249BD}">
      <dsp:nvSpPr>
        <dsp:cNvPr id="0" name=""/>
        <dsp:cNvSpPr/>
      </dsp:nvSpPr>
      <dsp:spPr>
        <a:xfrm>
          <a:off x="0" y="696414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-4696"/>
            <a:lumOff val="60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Gestão</a:t>
          </a:r>
          <a:endParaRPr lang="pt-BR" sz="1300" kern="1200" dirty="0"/>
        </a:p>
      </dsp:txBody>
      <dsp:txXfrm>
        <a:off x="0" y="696414"/>
        <a:ext cx="1523365" cy="632647"/>
      </dsp:txXfrm>
    </dsp:sp>
    <dsp:sp modelId="{FC7DADDF-1D2E-4F70-9932-11F477622123}">
      <dsp:nvSpPr>
        <dsp:cNvPr id="0" name=""/>
        <dsp:cNvSpPr/>
      </dsp:nvSpPr>
      <dsp:spPr>
        <a:xfrm>
          <a:off x="1523365" y="1392326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Universidade</a:t>
          </a:r>
          <a:endParaRPr lang="pt-BR" sz="1500" kern="1200" dirty="0"/>
        </a:p>
      </dsp:txBody>
      <dsp:txXfrm>
        <a:off x="1523365" y="1392326"/>
        <a:ext cx="2285047" cy="632647"/>
      </dsp:txXfrm>
    </dsp:sp>
    <dsp:sp modelId="{CD5ECDA7-957D-4B88-A908-22FE4C18C424}">
      <dsp:nvSpPr>
        <dsp:cNvPr id="0" name=""/>
        <dsp:cNvSpPr/>
      </dsp:nvSpPr>
      <dsp:spPr>
        <a:xfrm>
          <a:off x="0" y="1392326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-9391"/>
            <a:lumOff val="1217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Operação</a:t>
          </a:r>
          <a:endParaRPr lang="pt-BR" sz="1300" kern="1200" dirty="0"/>
        </a:p>
      </dsp:txBody>
      <dsp:txXfrm>
        <a:off x="0" y="1392326"/>
        <a:ext cx="1523365" cy="632647"/>
      </dsp:txXfrm>
    </dsp:sp>
    <dsp:sp modelId="{D34A181F-AFAC-4E3D-AB98-6F3619FBCB8C}">
      <dsp:nvSpPr>
        <dsp:cNvPr id="0" name=""/>
        <dsp:cNvSpPr/>
      </dsp:nvSpPr>
      <dsp:spPr>
        <a:xfrm>
          <a:off x="1523365" y="2088238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Governo</a:t>
          </a:r>
          <a:endParaRPr lang="pt-BR" sz="1500" kern="1200" dirty="0"/>
        </a:p>
      </dsp:txBody>
      <dsp:txXfrm>
        <a:off x="1523365" y="2088238"/>
        <a:ext cx="2285047" cy="632647"/>
      </dsp:txXfrm>
    </dsp:sp>
    <dsp:sp modelId="{280CB4A5-4763-424D-AB9A-8774F8A636B1}">
      <dsp:nvSpPr>
        <dsp:cNvPr id="0" name=""/>
        <dsp:cNvSpPr/>
      </dsp:nvSpPr>
      <dsp:spPr>
        <a:xfrm>
          <a:off x="0" y="2088238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-14087"/>
            <a:lumOff val="1825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Manutenção da Fibra</a:t>
          </a:r>
          <a:endParaRPr lang="pt-BR" sz="1300" kern="1200" dirty="0"/>
        </a:p>
      </dsp:txBody>
      <dsp:txXfrm>
        <a:off x="0" y="2088238"/>
        <a:ext cx="1523365" cy="632647"/>
      </dsp:txXfrm>
    </dsp:sp>
    <dsp:sp modelId="{9E749FB6-2444-4111-BCAE-29A76AEE62D3}">
      <dsp:nvSpPr>
        <dsp:cNvPr id="0" name=""/>
        <dsp:cNvSpPr/>
      </dsp:nvSpPr>
      <dsp:spPr>
        <a:xfrm>
          <a:off x="1523365" y="2784151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Universidade</a:t>
          </a:r>
          <a:endParaRPr lang="pt-BR" sz="1500" kern="1200" dirty="0"/>
        </a:p>
      </dsp:txBody>
      <dsp:txXfrm>
        <a:off x="1523365" y="2784151"/>
        <a:ext cx="2285047" cy="632647"/>
      </dsp:txXfrm>
    </dsp:sp>
    <dsp:sp modelId="{1891B51D-BC4C-49E1-819C-CA46D4EB667B}">
      <dsp:nvSpPr>
        <dsp:cNvPr id="0" name=""/>
        <dsp:cNvSpPr/>
      </dsp:nvSpPr>
      <dsp:spPr>
        <a:xfrm>
          <a:off x="0" y="2784151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-18782"/>
            <a:lumOff val="243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Manutenção dos Equipamentos</a:t>
          </a:r>
          <a:endParaRPr lang="pt-BR" sz="1300" kern="1200" dirty="0"/>
        </a:p>
      </dsp:txBody>
      <dsp:txXfrm>
        <a:off x="0" y="2784151"/>
        <a:ext cx="1523365" cy="632647"/>
      </dsp:txXfrm>
    </dsp:sp>
    <dsp:sp modelId="{3AEED756-378D-4592-BA77-A7007D21DBEF}">
      <dsp:nvSpPr>
        <dsp:cNvPr id="0" name=""/>
        <dsp:cNvSpPr/>
      </dsp:nvSpPr>
      <dsp:spPr>
        <a:xfrm>
          <a:off x="1523365" y="3480063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Empresa de energia</a:t>
          </a:r>
          <a:endParaRPr lang="pt-BR" sz="1500" kern="1200" dirty="0"/>
        </a:p>
      </dsp:txBody>
      <dsp:txXfrm>
        <a:off x="1523365" y="3480063"/>
        <a:ext cx="2285047" cy="632647"/>
      </dsp:txXfrm>
    </dsp:sp>
    <dsp:sp modelId="{1D06CBEF-1F02-45E4-B6FD-6A9580A4BF59}">
      <dsp:nvSpPr>
        <dsp:cNvPr id="0" name=""/>
        <dsp:cNvSpPr/>
      </dsp:nvSpPr>
      <dsp:spPr>
        <a:xfrm>
          <a:off x="0" y="3480063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-23478"/>
            <a:lumOff val="304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Infraestrutura de passagem</a:t>
          </a:r>
          <a:endParaRPr lang="pt-BR" sz="1300" kern="1200" dirty="0"/>
        </a:p>
      </dsp:txBody>
      <dsp:txXfrm>
        <a:off x="0" y="3480063"/>
        <a:ext cx="1523365" cy="63264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A4B7F30-1CDB-42BC-AAD2-39606F962BBA}">
      <dsp:nvSpPr>
        <dsp:cNvPr id="0" name=""/>
        <dsp:cNvSpPr/>
      </dsp:nvSpPr>
      <dsp:spPr>
        <a:xfrm>
          <a:off x="1523365" y="502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Universidade</a:t>
          </a:r>
          <a:endParaRPr lang="pt-BR" sz="1500" kern="1200" dirty="0"/>
        </a:p>
      </dsp:txBody>
      <dsp:txXfrm>
        <a:off x="1523365" y="502"/>
        <a:ext cx="2285047" cy="632647"/>
      </dsp:txXfrm>
    </dsp:sp>
    <dsp:sp modelId="{F173C6A9-044E-40EE-BA59-936851BCD397}">
      <dsp:nvSpPr>
        <dsp:cNvPr id="0" name=""/>
        <dsp:cNvSpPr/>
      </dsp:nvSpPr>
      <dsp:spPr>
        <a:xfrm>
          <a:off x="0" y="502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Liderança</a:t>
          </a:r>
          <a:endParaRPr lang="pt-BR" sz="1300" kern="1200" dirty="0"/>
        </a:p>
      </dsp:txBody>
      <dsp:txXfrm>
        <a:off x="0" y="502"/>
        <a:ext cx="1523365" cy="632647"/>
      </dsp:txXfrm>
    </dsp:sp>
    <dsp:sp modelId="{839E1B43-D86E-4A6A-8D0A-7025617102B8}">
      <dsp:nvSpPr>
        <dsp:cNvPr id="0" name=""/>
        <dsp:cNvSpPr/>
      </dsp:nvSpPr>
      <dsp:spPr>
        <a:xfrm>
          <a:off x="1523365" y="696414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Fundação </a:t>
          </a:r>
          <a:endParaRPr lang="pt-BR" sz="1500" kern="1200" dirty="0"/>
        </a:p>
      </dsp:txBody>
      <dsp:txXfrm>
        <a:off x="1523365" y="696414"/>
        <a:ext cx="2285047" cy="632647"/>
      </dsp:txXfrm>
    </dsp:sp>
    <dsp:sp modelId="{2F8E863D-7C6D-4BF8-BEA5-37F55D81C9C9}">
      <dsp:nvSpPr>
        <dsp:cNvPr id="0" name=""/>
        <dsp:cNvSpPr/>
      </dsp:nvSpPr>
      <dsp:spPr>
        <a:xfrm>
          <a:off x="0" y="696414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-4696"/>
            <a:lumOff val="60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Gestão</a:t>
          </a:r>
          <a:endParaRPr lang="pt-BR" sz="1300" kern="1200" dirty="0"/>
        </a:p>
      </dsp:txBody>
      <dsp:txXfrm>
        <a:off x="0" y="696414"/>
        <a:ext cx="1523365" cy="632647"/>
      </dsp:txXfrm>
    </dsp:sp>
    <dsp:sp modelId="{FC7DADDF-1D2E-4F70-9932-11F477622123}">
      <dsp:nvSpPr>
        <dsp:cNvPr id="0" name=""/>
        <dsp:cNvSpPr/>
      </dsp:nvSpPr>
      <dsp:spPr>
        <a:xfrm>
          <a:off x="1523365" y="1392326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Universidade</a:t>
          </a:r>
          <a:endParaRPr lang="pt-BR" sz="1500" kern="1200" dirty="0"/>
        </a:p>
      </dsp:txBody>
      <dsp:txXfrm>
        <a:off x="1523365" y="1392326"/>
        <a:ext cx="2285047" cy="632647"/>
      </dsp:txXfrm>
    </dsp:sp>
    <dsp:sp modelId="{CD5ECDA7-957D-4B88-A908-22FE4C18C424}">
      <dsp:nvSpPr>
        <dsp:cNvPr id="0" name=""/>
        <dsp:cNvSpPr/>
      </dsp:nvSpPr>
      <dsp:spPr>
        <a:xfrm>
          <a:off x="0" y="1392326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-9391"/>
            <a:lumOff val="1217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Operação</a:t>
          </a:r>
          <a:endParaRPr lang="pt-BR" sz="1300" kern="1200" dirty="0"/>
        </a:p>
      </dsp:txBody>
      <dsp:txXfrm>
        <a:off x="0" y="1392326"/>
        <a:ext cx="1523365" cy="632647"/>
      </dsp:txXfrm>
    </dsp:sp>
    <dsp:sp modelId="{D34A181F-AFAC-4E3D-AB98-6F3619FBCB8C}">
      <dsp:nvSpPr>
        <dsp:cNvPr id="0" name=""/>
        <dsp:cNvSpPr/>
      </dsp:nvSpPr>
      <dsp:spPr>
        <a:xfrm>
          <a:off x="1523365" y="2088238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Fundação</a:t>
          </a:r>
          <a:endParaRPr lang="pt-BR" sz="1500" kern="1200" dirty="0"/>
        </a:p>
      </dsp:txBody>
      <dsp:txXfrm>
        <a:off x="1523365" y="2088238"/>
        <a:ext cx="2285047" cy="632647"/>
      </dsp:txXfrm>
    </dsp:sp>
    <dsp:sp modelId="{280CB4A5-4763-424D-AB9A-8774F8A636B1}">
      <dsp:nvSpPr>
        <dsp:cNvPr id="0" name=""/>
        <dsp:cNvSpPr/>
      </dsp:nvSpPr>
      <dsp:spPr>
        <a:xfrm>
          <a:off x="0" y="2088238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-14087"/>
            <a:lumOff val="1825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Manutenção da Fibra</a:t>
          </a:r>
          <a:endParaRPr lang="pt-BR" sz="1300" kern="1200" dirty="0"/>
        </a:p>
      </dsp:txBody>
      <dsp:txXfrm>
        <a:off x="0" y="2088238"/>
        <a:ext cx="1523365" cy="632647"/>
      </dsp:txXfrm>
    </dsp:sp>
    <dsp:sp modelId="{9E749FB6-2444-4111-BCAE-29A76AEE62D3}">
      <dsp:nvSpPr>
        <dsp:cNvPr id="0" name=""/>
        <dsp:cNvSpPr/>
      </dsp:nvSpPr>
      <dsp:spPr>
        <a:xfrm>
          <a:off x="1523365" y="2784151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Fundação </a:t>
          </a:r>
          <a:endParaRPr lang="pt-BR" sz="1500" kern="1200" dirty="0"/>
        </a:p>
      </dsp:txBody>
      <dsp:txXfrm>
        <a:off x="1523365" y="2784151"/>
        <a:ext cx="2285047" cy="632647"/>
      </dsp:txXfrm>
    </dsp:sp>
    <dsp:sp modelId="{1891B51D-BC4C-49E1-819C-CA46D4EB667B}">
      <dsp:nvSpPr>
        <dsp:cNvPr id="0" name=""/>
        <dsp:cNvSpPr/>
      </dsp:nvSpPr>
      <dsp:spPr>
        <a:xfrm>
          <a:off x="0" y="2784151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-18782"/>
            <a:lumOff val="243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Manutenção dos Equipamentos</a:t>
          </a:r>
          <a:endParaRPr lang="pt-BR" sz="1300" kern="1200" dirty="0"/>
        </a:p>
      </dsp:txBody>
      <dsp:txXfrm>
        <a:off x="0" y="2784151"/>
        <a:ext cx="1523365" cy="632647"/>
      </dsp:txXfrm>
    </dsp:sp>
    <dsp:sp modelId="{3AEED756-378D-4592-BA77-A7007D21DBEF}">
      <dsp:nvSpPr>
        <dsp:cNvPr id="0" name=""/>
        <dsp:cNvSpPr/>
      </dsp:nvSpPr>
      <dsp:spPr>
        <a:xfrm>
          <a:off x="1523365" y="3480063"/>
          <a:ext cx="228504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Empresa de energia/TV a cabo</a:t>
          </a:r>
          <a:endParaRPr lang="pt-BR" sz="1500" kern="1200" dirty="0"/>
        </a:p>
      </dsp:txBody>
      <dsp:txXfrm>
        <a:off x="1523365" y="3480063"/>
        <a:ext cx="2285047" cy="632647"/>
      </dsp:txXfrm>
    </dsp:sp>
    <dsp:sp modelId="{1D06CBEF-1F02-45E4-B6FD-6A9580A4BF59}">
      <dsp:nvSpPr>
        <dsp:cNvPr id="0" name=""/>
        <dsp:cNvSpPr/>
      </dsp:nvSpPr>
      <dsp:spPr>
        <a:xfrm>
          <a:off x="0" y="3480063"/>
          <a:ext cx="1523365" cy="632647"/>
        </a:xfrm>
        <a:prstGeom prst="roundRect">
          <a:avLst/>
        </a:prstGeom>
        <a:solidFill>
          <a:schemeClr val="accent6">
            <a:shade val="80000"/>
            <a:hueOff val="0"/>
            <a:satOff val="-23478"/>
            <a:lumOff val="304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Infraestrutura de passagem</a:t>
          </a:r>
          <a:endParaRPr lang="pt-BR" sz="1300" kern="1200" dirty="0"/>
        </a:p>
      </dsp:txBody>
      <dsp:txXfrm>
        <a:off x="0" y="3480063"/>
        <a:ext cx="1523365" cy="632647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78625" cy="991076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2813" y="742950"/>
            <a:ext cx="4953000" cy="3714750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03288" y="4706938"/>
            <a:ext cx="4972050" cy="445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080" tIns="45720" rIns="9108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smtClean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9415463"/>
            <a:ext cx="2938463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41750" y="9415463"/>
            <a:ext cx="2936875" cy="493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080" tIns="45720" rIns="91080" bIns="457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AFE5E52A-6B25-45B6-9448-E90673B25501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245629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16B9CBB-E423-4313-B09B-2E60B54C7522}" type="slidenum">
              <a:rPr lang="pt-BR"/>
              <a:pPr/>
              <a:t>1</a:t>
            </a:fld>
            <a:endParaRPr lang="pt-BR"/>
          </a:p>
        </p:txBody>
      </p:sp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3841750" y="9415463"/>
            <a:ext cx="2938463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080" rIns="9108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5F4D772-D917-465C-A511-053783535A0C}" type="slidenum">
              <a:rPr lang="pt-BR" sz="12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</a:t>
            </a:fld>
            <a:endParaRPr lang="pt-BR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277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2813" y="742950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3288" y="4706938"/>
            <a:ext cx="4973637" cy="44608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AD977A0-9580-4A57-9524-5C3DA518F1D4}" type="slidenum">
              <a:rPr lang="pt-BR"/>
              <a:pPr/>
              <a:t>3</a:t>
            </a:fld>
            <a:endParaRPr lang="pt-BR"/>
          </a:p>
        </p:txBody>
      </p:sp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3841750" y="9415463"/>
            <a:ext cx="2938463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080" rIns="9108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D1684F8-6B86-4735-B865-D0FDBE95B651}" type="slidenum">
              <a:rPr lang="pt-BR" sz="12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</a:t>
            </a:fld>
            <a:endParaRPr lang="pt-BR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2813" y="742950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3288" y="4706938"/>
            <a:ext cx="4973637" cy="44608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2278E56-EE71-4F6C-BA6F-EF0156F2D51C}" type="slidenum">
              <a:rPr lang="pt-BR"/>
              <a:pPr/>
              <a:t>4</a:t>
            </a:fld>
            <a:endParaRPr lang="pt-BR"/>
          </a:p>
        </p:txBody>
      </p:sp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3841750" y="9415463"/>
            <a:ext cx="2938463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080" rIns="9108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EC9471A-E77D-4147-9F87-27F558EF941D}" type="slidenum">
              <a:rPr lang="pt-BR" sz="12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</a:t>
            </a:fld>
            <a:endParaRPr lang="pt-BR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915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2813" y="742950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3288" y="4706938"/>
            <a:ext cx="4973637" cy="44608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A130D48-2E6F-4397-A39C-D5D08656C171}" type="slidenum">
              <a:rPr lang="pt-BR"/>
              <a:pPr/>
              <a:t>16</a:t>
            </a:fld>
            <a:endParaRPr lang="pt-BR"/>
          </a:p>
        </p:txBody>
      </p:sp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3841750" y="9415463"/>
            <a:ext cx="2938463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080" rIns="9108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D1A5ED3-E3C8-4A9D-ABAB-2B38292731F1}" type="slidenum">
              <a:rPr lang="pt-BR" sz="12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16</a:t>
            </a:fld>
            <a:endParaRPr lang="pt-BR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144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2813" y="742950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3288" y="4706938"/>
            <a:ext cx="4973637" cy="44608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324600" y="136525"/>
            <a:ext cx="1979613" cy="54244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81000" y="136525"/>
            <a:ext cx="5791200" cy="542448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494213" y="14478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071563"/>
            <a:ext cx="9144000" cy="5786437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6299200"/>
            <a:ext cx="6796088" cy="42863"/>
          </a:xfrm>
          <a:prstGeom prst="rect">
            <a:avLst/>
          </a:prstGeom>
          <a:solidFill>
            <a:srgbClr val="80808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762000" y="6400800"/>
            <a:ext cx="7467600" cy="238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3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Redes Comunitárias Metropolitanas de Educação e Pesquisa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DB5200"/>
              </a:gs>
              <a:gs pos="100000">
                <a:srgbClr val="FF6000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4478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da estrutura de tópicos</a:t>
            </a:r>
          </a:p>
          <a:p>
            <a:pPr lvl="1"/>
            <a:r>
              <a:rPr lang="en-GB" smtClean="0"/>
              <a:t>2º Nível da estrutura de tópicos</a:t>
            </a:r>
          </a:p>
          <a:p>
            <a:pPr lvl="2"/>
            <a:r>
              <a:rPr lang="en-GB" smtClean="0"/>
              <a:t>3º Nível da estrutura de tópicos</a:t>
            </a:r>
          </a:p>
          <a:p>
            <a:pPr lvl="3"/>
            <a:r>
              <a:rPr lang="en-GB" smtClean="0"/>
              <a:t>4º Nível da estrutura de tópicos</a:t>
            </a:r>
          </a:p>
          <a:p>
            <a:pPr lvl="4"/>
            <a:r>
              <a:rPr lang="en-GB" smtClean="0"/>
              <a:t>5º Nível da estrutura de tópicos</a:t>
            </a:r>
          </a:p>
          <a:p>
            <a:pPr lvl="4"/>
            <a:r>
              <a:rPr lang="en-GB" smtClean="0"/>
              <a:t>6º Nível da estrutura de tópicos</a:t>
            </a:r>
          </a:p>
          <a:p>
            <a:pPr lvl="4"/>
            <a:r>
              <a:rPr lang="en-GB" smtClean="0"/>
              <a:t>7º Nível da estrutura de tópicos</a:t>
            </a:r>
          </a:p>
          <a:p>
            <a:pPr lvl="4"/>
            <a:r>
              <a:rPr lang="en-GB" smtClean="0"/>
              <a:t>8º Nível da estrutura de tópicos</a:t>
            </a:r>
          </a:p>
          <a:p>
            <a:pPr lvl="4"/>
            <a:r>
              <a:rPr lang="en-GB" smtClean="0"/>
              <a:t>9º Nível da estrutura de tópicos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36525"/>
            <a:ext cx="6704013" cy="946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do título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89838" y="266700"/>
            <a:ext cx="1277937" cy="611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04050" y="6154738"/>
            <a:ext cx="1830388" cy="238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Verdana" pitchFamily="32" charset="0"/>
          <a:cs typeface="DejaVu Sans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Verdana" pitchFamily="32" charset="0"/>
          <a:cs typeface="DejaVu Sans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Verdana" pitchFamily="32" charset="0"/>
          <a:cs typeface="DejaVu Sans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Verdana" pitchFamily="32" charset="0"/>
          <a:cs typeface="DejaVu Sans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Verdana" pitchFamily="32" charset="0"/>
          <a:cs typeface="DejaVu Sans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Verdana" pitchFamily="32" charset="0"/>
          <a:cs typeface="DejaVu Sans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Verdana" pitchFamily="32" charset="0"/>
          <a:cs typeface="DejaVu Sans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Verdana" pitchFamily="32" charset="0"/>
          <a:cs typeface="DejaVu Sans" charset="0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Tahoma" pitchFamily="32" charset="0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Tahoma" pitchFamily="32" charset="0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Tahoma" pitchFamily="32" charset="0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Tahoma" pitchFamily="32" charset="0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Tahoma" pitchFamily="32" charset="0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Tahoma" pitchFamily="32" charset="0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Tahoma" pitchFamily="32" charset="0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rnp.br/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hyperlink" Target="http://www.finep.gov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5689600"/>
            <a:ext cx="9144000" cy="1168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55650" y="6165850"/>
            <a:ext cx="17526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000">
                <a:solidFill>
                  <a:srgbClr val="000000"/>
                </a:solidFill>
              </a:rPr>
              <a:t>RNP/PAL/xxx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000">
                <a:solidFill>
                  <a:srgbClr val="000000"/>
                </a:solidFill>
              </a:rPr>
              <a:t>© 2010– RNP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677025" y="5953125"/>
            <a:ext cx="2265363" cy="139794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20000"/>
              </a:lnSpc>
              <a:spcBef>
                <a:spcPts val="21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400" dirty="0">
                <a:solidFill>
                  <a:srgbClr val="000000"/>
                </a:solidFill>
              </a:rPr>
              <a:t>Gorgonio Araújo</a:t>
            </a:r>
            <a:br>
              <a:rPr lang="pt-BR" sz="1400" dirty="0">
                <a:solidFill>
                  <a:srgbClr val="000000"/>
                </a:solidFill>
              </a:rPr>
            </a:br>
            <a:r>
              <a:rPr lang="pt-BR" sz="1400" dirty="0" smtClean="0">
                <a:solidFill>
                  <a:srgbClr val="000000"/>
                </a:solidFill>
              </a:rPr>
              <a:t>Dezembro 2010</a:t>
            </a:r>
            <a:r>
              <a:rPr lang="pt-BR" sz="1400" dirty="0">
                <a:solidFill>
                  <a:srgbClr val="000000"/>
                </a:solidFill>
              </a:rPr>
              <a:t/>
            </a:r>
            <a:br>
              <a:rPr lang="pt-BR" sz="1400" dirty="0">
                <a:solidFill>
                  <a:srgbClr val="000000"/>
                </a:solidFill>
              </a:rPr>
            </a:br>
            <a:r>
              <a:rPr lang="pt-BR" sz="1400" dirty="0" smtClean="0">
                <a:solidFill>
                  <a:srgbClr val="000000"/>
                </a:solidFill>
              </a:rPr>
              <a:t>Rio de Janeiro</a:t>
            </a:r>
            <a:endParaRPr lang="pt-BR" sz="1400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spcBef>
                <a:spcPts val="21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1400" dirty="0">
              <a:solidFill>
                <a:srgbClr val="000000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52736"/>
            <a:ext cx="9144000" cy="4664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251520" y="2420888"/>
            <a:ext cx="7772400" cy="139801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pt-BR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Gestão, operação e</a:t>
            </a:r>
            <a:br>
              <a:rPr kumimoji="0" lang="pt-BR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sustentabilidade das Redecomeps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 Universidade com Fundação Universitária</a:t>
            </a: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sz="half" idx="1"/>
          </p:nvPr>
        </p:nvGraphicFramePr>
        <p:xfrm>
          <a:off x="533400" y="1447800"/>
          <a:ext cx="3808413" cy="4113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9700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dirty="0" err="1" smtClean="0"/>
              <a:t>GigaNatal</a:t>
            </a:r>
            <a:endParaRPr lang="pt-BR" dirty="0" smtClean="0"/>
          </a:p>
          <a:p>
            <a:pPr marL="0" indent="0">
              <a:buFont typeface="Arial" pitchFamily="34" charset="0"/>
              <a:buChar char="•"/>
            </a:pPr>
            <a:endParaRPr lang="pt-BR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Modelo Fundação de Pesquisa</a:t>
            </a: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sz="half" idx="1"/>
          </p:nvPr>
        </p:nvGraphicFramePr>
        <p:xfrm>
          <a:off x="533400" y="1447800"/>
          <a:ext cx="3808413" cy="4113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9700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Arial" pitchFamily="34" charset="0"/>
              <a:buChar char="•"/>
            </a:pPr>
            <a:r>
              <a:rPr lang="pt-BR" smtClean="0"/>
              <a:t>MetroCG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Modelo centrado na RNP</a:t>
            </a: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sz="half" idx="1"/>
          </p:nvPr>
        </p:nvGraphicFramePr>
        <p:xfrm>
          <a:off x="533400" y="1447800"/>
          <a:ext cx="3808413" cy="4113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072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Arial" pitchFamily="34" charset="0"/>
              <a:buChar char="•"/>
            </a:pPr>
            <a:r>
              <a:rPr lang="pt-BR" smtClean="0"/>
              <a:t>GigaCandanga</a:t>
            </a:r>
            <a:endParaRPr lang="pt-BR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Modelo Universidade/Governo</a:t>
            </a: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sz="half" idx="1"/>
          </p:nvPr>
        </p:nvGraphicFramePr>
        <p:xfrm>
          <a:off x="533400" y="1447800"/>
          <a:ext cx="3808413" cy="4113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1748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dirty="0" err="1" smtClean="0"/>
              <a:t>MetroMao</a:t>
            </a:r>
            <a:endParaRPr lang="pt-BR" dirty="0" smtClean="0"/>
          </a:p>
          <a:p>
            <a:pPr marL="0" indent="0">
              <a:buFont typeface="Arial" pitchFamily="34" charset="0"/>
              <a:buChar char="•"/>
            </a:pPr>
            <a:r>
              <a:rPr lang="pt-BR" dirty="0" smtClean="0"/>
              <a:t> Remessa</a:t>
            </a:r>
          </a:p>
          <a:p>
            <a:pPr marL="0" indent="0"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dirty="0" err="1" smtClean="0"/>
              <a:t>GigaFor</a:t>
            </a:r>
            <a:endParaRPr lang="pt-BR" dirty="0" smtClean="0"/>
          </a:p>
          <a:p>
            <a:pPr marL="0" indent="0">
              <a:buFont typeface="Arial" pitchFamily="34" charset="0"/>
              <a:buChar char="•"/>
            </a:pPr>
            <a:endParaRPr lang="pt-BR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Modelo Universidade/PoP/Governo</a:t>
            </a:r>
            <a:r>
              <a:rPr lang="pt-BR" baseline="30000" smtClean="0"/>
              <a:t>2</a:t>
            </a: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sz="half" idx="1"/>
          </p:nvPr>
        </p:nvGraphicFramePr>
        <p:xfrm>
          <a:off x="533400" y="1447800"/>
          <a:ext cx="3808413" cy="4113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3796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Arial" pitchFamily="34" charset="0"/>
              <a:buChar char="•"/>
            </a:pPr>
            <a:r>
              <a:rPr lang="pt-BR" smtClean="0"/>
              <a:t>Ícone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Modelo IRU</a:t>
            </a: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sz="half" idx="1"/>
          </p:nvPr>
        </p:nvGraphicFramePr>
        <p:xfrm>
          <a:off x="533400" y="1447800"/>
          <a:ext cx="3808413" cy="4113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4820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Arial" pitchFamily="34" charset="0"/>
              <a:buChar char="•"/>
            </a:pPr>
            <a:r>
              <a:rPr lang="pt-BR" smtClean="0"/>
              <a:t>MetroSampa</a:t>
            </a:r>
          </a:p>
          <a:p>
            <a:pPr marL="0" indent="0">
              <a:buFont typeface="Arial" pitchFamily="34" charset="0"/>
              <a:buChar char="•"/>
            </a:pPr>
            <a:r>
              <a:rPr lang="pt-BR" smtClean="0"/>
              <a:t> RedeBH (previsão)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381000" y="228600"/>
            <a:ext cx="67056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800">
                <a:solidFill>
                  <a:srgbClr val="000000"/>
                </a:solidFill>
                <a:cs typeface="DejaVu Sans" charset="0"/>
              </a:rPr>
              <a:t> 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539552" y="1196752"/>
            <a:ext cx="828675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2900" indent="-341313">
              <a:spcBef>
                <a:spcPts val="45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endParaRPr lang="pt-BR" sz="1600" dirty="0">
              <a:solidFill>
                <a:srgbClr val="000000"/>
              </a:solidFill>
            </a:endParaRPr>
          </a:p>
          <a:p>
            <a:pPr marL="342900" indent="-341313" algn="ctr">
              <a:lnSpc>
                <a:spcPct val="15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www.redecomep.rnp.br</a:t>
            </a:r>
          </a:p>
          <a:p>
            <a:pPr marL="342900" indent="-341313" algn="ctr">
              <a:lnSpc>
                <a:spcPct val="15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Gorgonio Araújo</a:t>
            </a:r>
          </a:p>
          <a:p>
            <a:pPr marL="342900" indent="-341313" algn="ctr">
              <a:lnSpc>
                <a:spcPct val="15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Diretor Adjunto de Soluções</a:t>
            </a:r>
          </a:p>
          <a:p>
            <a:pPr marL="342900" indent="-341313" algn="ctr">
              <a:lnSpc>
                <a:spcPct val="15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gorgonio@rnp.br</a:t>
            </a:r>
          </a:p>
          <a:p>
            <a:pPr marL="342900" indent="-341313" algn="ctr">
              <a:lnSpc>
                <a:spcPct val="15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+55 (61) 3243-4300</a:t>
            </a:r>
          </a:p>
          <a:p>
            <a:pPr marL="342900" indent="-341313" algn="ctr">
              <a:lnSpc>
                <a:spcPct val="15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+55 (61) 8201-9988</a:t>
            </a:r>
            <a:endParaRPr lang="pt-BR" sz="2800" i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1313" algn="ctr">
              <a:lnSpc>
                <a:spcPct val="15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endParaRPr lang="pt-BR" sz="2800" i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 smtClean="0"/>
              <a:t>Menu</a:t>
            </a:r>
            <a:endParaRPr lang="pt-BR" b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pt-BR" dirty="0" smtClean="0"/>
              <a:t>Premissas</a:t>
            </a:r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Relações Institucionais</a:t>
            </a:r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Gestão, operação e sustentabilidade</a:t>
            </a:r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Modelos em implantação/uso</a:t>
            </a:r>
          </a:p>
          <a:p>
            <a:pPr algn="r">
              <a:buFont typeface="Arial" pitchFamily="34" charset="0"/>
              <a:buChar char="•"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381000" y="228600"/>
            <a:ext cx="67056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400" dirty="0">
                <a:solidFill>
                  <a:srgbClr val="000000"/>
                </a:solidFill>
                <a:cs typeface="DejaVu Sans" charset="0"/>
              </a:rPr>
              <a:t> </a:t>
            </a:r>
            <a:r>
              <a:rPr lang="pt-BR" sz="2400" b="1" dirty="0" smtClean="0">
                <a:solidFill>
                  <a:srgbClr val="000000"/>
                </a:solidFill>
                <a:cs typeface="DejaVu Sans" charset="0"/>
              </a:rPr>
              <a:t>Premissas</a:t>
            </a:r>
            <a:endParaRPr lang="pt-BR" sz="2400" b="1" dirty="0">
              <a:solidFill>
                <a:srgbClr val="000000"/>
              </a:solidFill>
              <a:cs typeface="DejaVu Sans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49275" y="1420813"/>
            <a:ext cx="8302625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1313" indent="-341313">
              <a:spcBef>
                <a:spcPts val="450"/>
              </a:spcBef>
              <a:buFont typeface="Verdana" pitchFamily="32" charset="0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endParaRPr lang="pt-BR" sz="1800">
              <a:solidFill>
                <a:srgbClr val="000000"/>
              </a:solidFill>
            </a:endParaRPr>
          </a:p>
          <a:p>
            <a:pPr marL="341313" indent="-341313">
              <a:spcBef>
                <a:spcPts val="450"/>
              </a:spcBef>
              <a:buClrTx/>
              <a:buFontTx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endParaRPr lang="pt-BR" sz="180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823913" y="1758950"/>
            <a:ext cx="7793037" cy="374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>
              <a:buFont typeface="Verdana" pitchFamily="32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600">
                <a:solidFill>
                  <a:srgbClr val="000000"/>
                </a:solidFill>
              </a:rPr>
              <a:t> Poderão integrar os consórcios IPEs públicas e privadas, sendo que a participação das IPEs privadas deverá ser custeada com recursos próprios de investimento e manutenção;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1600">
              <a:solidFill>
                <a:srgbClr val="000000"/>
              </a:solidFill>
            </a:endParaRPr>
          </a:p>
          <a:p>
            <a:pPr>
              <a:buFont typeface="Verdana" pitchFamily="32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600">
                <a:solidFill>
                  <a:srgbClr val="000000"/>
                </a:solidFill>
              </a:rPr>
              <a:t> Todas as instituições participantes deverão oferecer como contrapartida necessária à sua participação nos projetos os recursos técnicos para a implantação, operação e manutenção das redes; e administrativos para a gestão dos consórcios; </a:t>
            </a:r>
          </a:p>
          <a:p>
            <a:pPr>
              <a:buFont typeface="Verdan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1600">
              <a:solidFill>
                <a:srgbClr val="000000"/>
              </a:solidFill>
            </a:endParaRPr>
          </a:p>
          <a:p>
            <a:pPr>
              <a:buFont typeface="Verdana" pitchFamily="32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600">
                <a:solidFill>
                  <a:srgbClr val="000000"/>
                </a:solidFill>
              </a:rPr>
              <a:t> As instituições participantes poderão oferecer contribuições adicionais aos consórcios como equipamentos ou mesmo infraestrutura; </a:t>
            </a:r>
            <a:br>
              <a:rPr lang="pt-BR" sz="1600">
                <a:solidFill>
                  <a:srgbClr val="000000"/>
                </a:solidFill>
              </a:rPr>
            </a:br>
            <a:endParaRPr lang="pt-BR" sz="1600">
              <a:solidFill>
                <a:srgbClr val="000000"/>
              </a:solidFill>
            </a:endParaRPr>
          </a:p>
          <a:p>
            <a:pPr>
              <a:buFont typeface="Verdana" pitchFamily="32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600">
                <a:solidFill>
                  <a:srgbClr val="000000"/>
                </a:solidFill>
              </a:rPr>
              <a:t> Outras organizações que não sejam qualificadas como IPEs poderão integrar as redes comunitárias metropolitanas por meio de parcerias com o consórcio de IPEs, obedecendo suas políticas de uso.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819900" y="6096000"/>
            <a:ext cx="2070100" cy="393700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81000" y="228600"/>
            <a:ext cx="67056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400">
                <a:solidFill>
                  <a:srgbClr val="000000"/>
                </a:solidFill>
                <a:cs typeface="DejaVu Sans" charset="0"/>
              </a:rPr>
              <a:t> </a:t>
            </a:r>
            <a:r>
              <a:rPr lang="pt-BR" sz="2400" b="1">
                <a:solidFill>
                  <a:srgbClr val="000000"/>
                </a:solidFill>
                <a:cs typeface="DejaVu Sans" charset="0"/>
              </a:rPr>
              <a:t>Relações Institucionais</a:t>
            </a:r>
          </a:p>
        </p:txBody>
      </p:sp>
      <p:grpSp>
        <p:nvGrpSpPr>
          <p:cNvPr id="19459" name="Group 3"/>
          <p:cNvGrpSpPr>
            <a:grpSpLocks/>
          </p:cNvGrpSpPr>
          <p:nvPr/>
        </p:nvGrpSpPr>
        <p:grpSpPr bwMode="auto">
          <a:xfrm>
            <a:off x="1468438" y="1866900"/>
            <a:ext cx="2770187" cy="3246438"/>
            <a:chOff x="925" y="1176"/>
            <a:chExt cx="1745" cy="2045"/>
          </a:xfrm>
        </p:grpSpPr>
        <p:grpSp>
          <p:nvGrpSpPr>
            <p:cNvPr id="19460" name="Group 4"/>
            <p:cNvGrpSpPr>
              <a:grpSpLocks/>
            </p:cNvGrpSpPr>
            <p:nvPr/>
          </p:nvGrpSpPr>
          <p:grpSpPr bwMode="auto">
            <a:xfrm>
              <a:off x="1738" y="1365"/>
              <a:ext cx="932" cy="294"/>
              <a:chOff x="1738" y="1365"/>
              <a:chExt cx="932" cy="294"/>
            </a:xfrm>
          </p:grpSpPr>
          <p:sp>
            <p:nvSpPr>
              <p:cNvPr id="19461" name="Text Box 5"/>
              <p:cNvSpPr txBox="1">
                <a:spLocks noChangeArrowheads="1"/>
              </p:cNvSpPr>
              <p:nvPr/>
            </p:nvSpPr>
            <p:spPr bwMode="auto">
              <a:xfrm>
                <a:off x="2088" y="1365"/>
                <a:ext cx="583" cy="289"/>
              </a:xfrm>
              <a:prstGeom prst="rect">
                <a:avLst/>
              </a:prstGeom>
              <a:solidFill>
                <a:srgbClr val="F8F8F8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spcBef>
                    <a:spcPts val="750"/>
                  </a:spcBef>
                  <a:buClrTx/>
                  <a:buFontTx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t-BR" sz="1200" b="1">
                    <a:solidFill>
                      <a:srgbClr val="000000"/>
                    </a:solidFill>
                    <a:latin typeface="Arial" charset="0"/>
                  </a:rPr>
                  <a:t>Governo Estadual</a:t>
                </a:r>
              </a:p>
            </p:txBody>
          </p:sp>
          <p:sp>
            <p:nvSpPr>
              <p:cNvPr id="19462" name="Line 6"/>
              <p:cNvSpPr>
                <a:spLocks noChangeShapeType="1"/>
              </p:cNvSpPr>
              <p:nvPr/>
            </p:nvSpPr>
            <p:spPr bwMode="auto">
              <a:xfrm flipH="1">
                <a:off x="1737" y="1539"/>
                <a:ext cx="352" cy="12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9463" name="Group 7"/>
            <p:cNvGrpSpPr>
              <a:grpSpLocks/>
            </p:cNvGrpSpPr>
            <p:nvPr/>
          </p:nvGrpSpPr>
          <p:grpSpPr bwMode="auto">
            <a:xfrm>
              <a:off x="1738" y="1849"/>
              <a:ext cx="932" cy="288"/>
              <a:chOff x="1738" y="1849"/>
              <a:chExt cx="932" cy="288"/>
            </a:xfrm>
          </p:grpSpPr>
          <p:sp>
            <p:nvSpPr>
              <p:cNvPr id="19464" name="Text Box 8"/>
              <p:cNvSpPr txBox="1">
                <a:spLocks noChangeArrowheads="1"/>
              </p:cNvSpPr>
              <p:nvPr/>
            </p:nvSpPr>
            <p:spPr bwMode="auto">
              <a:xfrm>
                <a:off x="2088" y="1849"/>
                <a:ext cx="583" cy="289"/>
              </a:xfrm>
              <a:prstGeom prst="rect">
                <a:avLst/>
              </a:prstGeom>
              <a:solidFill>
                <a:srgbClr val="F8F8F8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spcBef>
                    <a:spcPts val="750"/>
                  </a:spcBef>
                  <a:buClrTx/>
                  <a:buFontTx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t-BR" sz="1200" b="1">
                    <a:solidFill>
                      <a:srgbClr val="000000"/>
                    </a:solidFill>
                    <a:latin typeface="Arial" charset="0"/>
                  </a:rPr>
                  <a:t>Governo Municipal</a:t>
                </a:r>
              </a:p>
            </p:txBody>
          </p:sp>
          <p:sp>
            <p:nvSpPr>
              <p:cNvPr id="19465" name="Line 9"/>
              <p:cNvSpPr>
                <a:spLocks noChangeShapeType="1"/>
              </p:cNvSpPr>
              <p:nvPr/>
            </p:nvSpPr>
            <p:spPr bwMode="auto">
              <a:xfrm flipH="1" flipV="1">
                <a:off x="1737" y="1861"/>
                <a:ext cx="352" cy="124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9466" name="Group 10"/>
            <p:cNvGrpSpPr>
              <a:grpSpLocks/>
            </p:cNvGrpSpPr>
            <p:nvPr/>
          </p:nvGrpSpPr>
          <p:grpSpPr bwMode="auto">
            <a:xfrm>
              <a:off x="925" y="1176"/>
              <a:ext cx="904" cy="2045"/>
              <a:chOff x="925" y="1176"/>
              <a:chExt cx="904" cy="2045"/>
            </a:xfrm>
          </p:grpSpPr>
          <p:sp>
            <p:nvSpPr>
              <p:cNvPr id="19467" name="Text Box 11"/>
              <p:cNvSpPr txBox="1">
                <a:spLocks noChangeArrowheads="1"/>
              </p:cNvSpPr>
              <p:nvPr/>
            </p:nvSpPr>
            <p:spPr bwMode="auto">
              <a:xfrm>
                <a:off x="925" y="2636"/>
                <a:ext cx="905" cy="586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prstDash val="lgDash"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buClrTx/>
                  <a:buFontTx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t-BR" sz="1100">
                    <a:solidFill>
                      <a:srgbClr val="000000"/>
                    </a:solidFill>
                    <a:latin typeface="Arial" charset="0"/>
                  </a:rPr>
                  <a:t>Define o uso das </a:t>
                </a:r>
                <a:br>
                  <a:rPr lang="pt-BR" sz="1100">
                    <a:solidFill>
                      <a:srgbClr val="000000"/>
                    </a:solidFill>
                    <a:latin typeface="Arial" charset="0"/>
                  </a:rPr>
                </a:br>
                <a:r>
                  <a:rPr lang="pt-BR" sz="1100">
                    <a:solidFill>
                      <a:srgbClr val="000000"/>
                    </a:solidFill>
                    <a:latin typeface="Arial" charset="0"/>
                  </a:rPr>
                  <a:t>fibras ópticas e do</a:t>
                </a:r>
                <a:br>
                  <a:rPr lang="pt-BR" sz="1100">
                    <a:solidFill>
                      <a:srgbClr val="000000"/>
                    </a:solidFill>
                    <a:latin typeface="Arial" charset="0"/>
                  </a:rPr>
                </a:br>
                <a:r>
                  <a:rPr lang="pt-BR" sz="1100">
                    <a:solidFill>
                      <a:srgbClr val="000000"/>
                    </a:solidFill>
                    <a:latin typeface="Arial" charset="0"/>
                  </a:rPr>
                  <a:t>compromisso de </a:t>
                </a:r>
                <a:br>
                  <a:rPr lang="pt-BR" sz="1100">
                    <a:solidFill>
                      <a:srgbClr val="000000"/>
                    </a:solidFill>
                    <a:latin typeface="Arial" charset="0"/>
                  </a:rPr>
                </a:br>
                <a:r>
                  <a:rPr lang="pt-BR" sz="1100">
                    <a:solidFill>
                      <a:srgbClr val="000000"/>
                    </a:solidFill>
                    <a:latin typeface="Arial" charset="0"/>
                  </a:rPr>
                  <a:t>rateio dos custos de</a:t>
                </a:r>
                <a:br>
                  <a:rPr lang="pt-BR" sz="1100">
                    <a:solidFill>
                      <a:srgbClr val="000000"/>
                    </a:solidFill>
                    <a:latin typeface="Arial" charset="0"/>
                  </a:rPr>
                </a:br>
                <a:r>
                  <a:rPr lang="pt-BR" sz="1100">
                    <a:solidFill>
                      <a:srgbClr val="000000"/>
                    </a:solidFill>
                    <a:latin typeface="Arial" charset="0"/>
                  </a:rPr>
                  <a:t>manutenção</a:t>
                </a:r>
              </a:p>
            </p:txBody>
          </p:sp>
          <p:grpSp>
            <p:nvGrpSpPr>
              <p:cNvPr id="19468" name="Group 12"/>
              <p:cNvGrpSpPr>
                <a:grpSpLocks/>
              </p:cNvGrpSpPr>
              <p:nvPr/>
            </p:nvGrpSpPr>
            <p:grpSpPr bwMode="auto">
              <a:xfrm>
                <a:off x="999" y="1540"/>
                <a:ext cx="776" cy="442"/>
                <a:chOff x="999" y="1540"/>
                <a:chExt cx="776" cy="442"/>
              </a:xfrm>
            </p:grpSpPr>
            <p:sp>
              <p:nvSpPr>
                <p:cNvPr id="19469" name="Oval 13"/>
                <p:cNvSpPr>
                  <a:spLocks noChangeArrowheads="1"/>
                </p:cNvSpPr>
                <p:nvPr/>
              </p:nvSpPr>
              <p:spPr bwMode="auto">
                <a:xfrm>
                  <a:off x="999" y="1540"/>
                  <a:ext cx="777" cy="443"/>
                </a:xfrm>
                <a:prstGeom prst="ellipse">
                  <a:avLst/>
                </a:prstGeom>
                <a:solidFill>
                  <a:srgbClr val="00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9470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098" y="1563"/>
                  <a:ext cx="593" cy="347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>
                  <a:spAutoFit/>
                </a:bodyPr>
                <a:lstStyle/>
                <a:p>
                  <a:pPr algn="ctr">
                    <a:buClrTx/>
                    <a:buFontTx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t-BR" sz="1000">
                      <a:solidFill>
                        <a:srgbClr val="000000"/>
                      </a:solidFill>
                      <a:latin typeface="Arial" charset="0"/>
                    </a:rPr>
                    <a:t>Acordo de Cooperação Técnica</a:t>
                  </a:r>
                </a:p>
              </p:txBody>
            </p:sp>
          </p:grpSp>
          <p:grpSp>
            <p:nvGrpSpPr>
              <p:cNvPr id="19471" name="Group 15"/>
              <p:cNvGrpSpPr>
                <a:grpSpLocks/>
              </p:cNvGrpSpPr>
              <p:nvPr/>
            </p:nvGrpSpPr>
            <p:grpSpPr bwMode="auto">
              <a:xfrm>
                <a:off x="1171" y="2185"/>
                <a:ext cx="494" cy="322"/>
                <a:chOff x="1171" y="2185"/>
                <a:chExt cx="494" cy="322"/>
              </a:xfrm>
            </p:grpSpPr>
            <p:sp>
              <p:nvSpPr>
                <p:cNvPr id="19472" name="AutoShape 16"/>
                <p:cNvSpPr>
                  <a:spLocks noChangeArrowheads="1"/>
                </p:cNvSpPr>
                <p:nvPr/>
              </p:nvSpPr>
              <p:spPr bwMode="auto">
                <a:xfrm>
                  <a:off x="1180" y="2185"/>
                  <a:ext cx="465" cy="323"/>
                </a:xfrm>
                <a:prstGeom prst="flowChartDocument">
                  <a:avLst/>
                </a:prstGeom>
                <a:solidFill>
                  <a:srgbClr val="FFFF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9473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1171" y="2197"/>
                  <a:ext cx="495" cy="289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0000" tIns="46800" rIns="90000" bIns="46800">
                  <a:spAutoFit/>
                </a:bodyPr>
                <a:lstStyle/>
                <a:p>
                  <a:pPr algn="ctr">
                    <a:buClrTx/>
                    <a:buFontTx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  <a:t>Plano de</a:t>
                  </a:r>
                  <a:b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</a:br>
                  <a: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  <a:t>Trabalho</a:t>
                  </a:r>
                </a:p>
              </p:txBody>
            </p:sp>
          </p:grpSp>
          <p:sp>
            <p:nvSpPr>
              <p:cNvPr id="19474" name="Line 18"/>
              <p:cNvSpPr>
                <a:spLocks noChangeShapeType="1"/>
              </p:cNvSpPr>
              <p:nvPr/>
            </p:nvSpPr>
            <p:spPr bwMode="auto">
              <a:xfrm>
                <a:off x="1388" y="1176"/>
                <a:ext cx="1" cy="363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9475" name="Line 19"/>
              <p:cNvSpPr>
                <a:spLocks noChangeShapeType="1"/>
              </p:cNvSpPr>
              <p:nvPr/>
            </p:nvSpPr>
            <p:spPr bwMode="auto">
              <a:xfrm>
                <a:off x="1383" y="1983"/>
                <a:ext cx="1" cy="202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</p:grpSp>
      <p:grpSp>
        <p:nvGrpSpPr>
          <p:cNvPr id="19476" name="Group 20"/>
          <p:cNvGrpSpPr>
            <a:grpSpLocks/>
          </p:cNvGrpSpPr>
          <p:nvPr/>
        </p:nvGrpSpPr>
        <p:grpSpPr bwMode="auto">
          <a:xfrm>
            <a:off x="4238625" y="2417763"/>
            <a:ext cx="739775" cy="768350"/>
            <a:chOff x="2670" y="1523"/>
            <a:chExt cx="466" cy="484"/>
          </a:xfrm>
        </p:grpSpPr>
        <p:sp>
          <p:nvSpPr>
            <p:cNvPr id="19477" name="Line 21"/>
            <p:cNvSpPr>
              <a:spLocks noChangeShapeType="1"/>
            </p:cNvSpPr>
            <p:nvPr/>
          </p:nvSpPr>
          <p:spPr bwMode="auto">
            <a:xfrm>
              <a:off x="2670" y="1523"/>
              <a:ext cx="427" cy="121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9478" name="Line 22"/>
            <p:cNvSpPr>
              <a:spLocks noChangeShapeType="1"/>
            </p:cNvSpPr>
            <p:nvPr/>
          </p:nvSpPr>
          <p:spPr bwMode="auto">
            <a:xfrm flipV="1">
              <a:off x="2670" y="1806"/>
              <a:ext cx="467" cy="203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lg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9479" name="Group 23"/>
          <p:cNvGrpSpPr>
            <a:grpSpLocks/>
          </p:cNvGrpSpPr>
          <p:nvPr/>
        </p:nvGrpSpPr>
        <p:grpSpPr bwMode="auto">
          <a:xfrm>
            <a:off x="6337300" y="2511425"/>
            <a:ext cx="2093913" cy="1250950"/>
            <a:chOff x="3992" y="1582"/>
            <a:chExt cx="1319" cy="788"/>
          </a:xfrm>
        </p:grpSpPr>
        <p:grpSp>
          <p:nvGrpSpPr>
            <p:cNvPr id="19480" name="Group 24"/>
            <p:cNvGrpSpPr>
              <a:grpSpLocks/>
            </p:cNvGrpSpPr>
            <p:nvPr/>
          </p:nvGrpSpPr>
          <p:grpSpPr bwMode="auto">
            <a:xfrm>
              <a:off x="4729" y="2049"/>
              <a:ext cx="581" cy="321"/>
              <a:chOff x="4729" y="2049"/>
              <a:chExt cx="581" cy="321"/>
            </a:xfrm>
          </p:grpSpPr>
          <p:sp>
            <p:nvSpPr>
              <p:cNvPr id="19481" name="Oval 25"/>
              <p:cNvSpPr>
                <a:spLocks noChangeArrowheads="1"/>
              </p:cNvSpPr>
              <p:nvPr/>
            </p:nvSpPr>
            <p:spPr bwMode="auto">
              <a:xfrm>
                <a:off x="4729" y="2049"/>
                <a:ext cx="582" cy="322"/>
              </a:xfrm>
              <a:prstGeom prst="ellipse">
                <a:avLst/>
              </a:prstGeom>
              <a:solidFill>
                <a:srgbClr val="00CC99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9482" name="Text Box 26"/>
              <p:cNvSpPr txBox="1">
                <a:spLocks noChangeArrowheads="1"/>
              </p:cNvSpPr>
              <p:nvPr/>
            </p:nvSpPr>
            <p:spPr bwMode="auto">
              <a:xfrm>
                <a:off x="4758" y="2132"/>
                <a:ext cx="532" cy="17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buClrTx/>
                  <a:buFontTx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t-BR" sz="1200">
                    <a:solidFill>
                      <a:srgbClr val="000000"/>
                    </a:solidFill>
                    <a:latin typeface="Arial" charset="0"/>
                  </a:rPr>
                  <a:t>Contratos</a:t>
                </a:r>
              </a:p>
            </p:txBody>
          </p:sp>
        </p:grpSp>
        <p:sp>
          <p:nvSpPr>
            <p:cNvPr id="19483" name="Line 27"/>
            <p:cNvSpPr>
              <a:spLocks noChangeShapeType="1"/>
            </p:cNvSpPr>
            <p:nvPr/>
          </p:nvSpPr>
          <p:spPr bwMode="auto">
            <a:xfrm flipV="1">
              <a:off x="4613" y="2288"/>
              <a:ext cx="156" cy="83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BR"/>
            </a:p>
          </p:txBody>
        </p:sp>
        <p:grpSp>
          <p:nvGrpSpPr>
            <p:cNvPr id="19484" name="Group 28"/>
            <p:cNvGrpSpPr>
              <a:grpSpLocks/>
            </p:cNvGrpSpPr>
            <p:nvPr/>
          </p:nvGrpSpPr>
          <p:grpSpPr bwMode="auto">
            <a:xfrm>
              <a:off x="3992" y="1582"/>
              <a:ext cx="1048" cy="505"/>
              <a:chOff x="3992" y="1582"/>
              <a:chExt cx="1048" cy="505"/>
            </a:xfrm>
          </p:grpSpPr>
          <p:sp>
            <p:nvSpPr>
              <p:cNvPr id="19485" name="Line 29"/>
              <p:cNvSpPr>
                <a:spLocks noChangeShapeType="1"/>
              </p:cNvSpPr>
              <p:nvPr/>
            </p:nvSpPr>
            <p:spPr bwMode="auto">
              <a:xfrm>
                <a:off x="4652" y="1886"/>
                <a:ext cx="194" cy="202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19486" name="Group 30"/>
              <p:cNvGrpSpPr>
                <a:grpSpLocks/>
              </p:cNvGrpSpPr>
              <p:nvPr/>
            </p:nvGrpSpPr>
            <p:grpSpPr bwMode="auto">
              <a:xfrm>
                <a:off x="3992" y="1582"/>
                <a:ext cx="1048" cy="288"/>
                <a:chOff x="3992" y="1582"/>
                <a:chExt cx="1048" cy="288"/>
              </a:xfrm>
            </p:grpSpPr>
            <p:sp>
              <p:nvSpPr>
                <p:cNvPr id="19487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3991" y="1725"/>
                  <a:ext cx="273" cy="1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9488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4263" y="1582"/>
                  <a:ext cx="778" cy="289"/>
                </a:xfrm>
                <a:prstGeom prst="rect">
                  <a:avLst/>
                </a:prstGeom>
                <a:solidFill>
                  <a:srgbClr val="F8F8F8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90000" tIns="46800" rIns="90000" bIns="46800">
                  <a:spAutoFit/>
                </a:bodyPr>
                <a:lstStyle/>
                <a:p>
                  <a:pPr algn="ctr">
                    <a:spcBef>
                      <a:spcPts val="750"/>
                    </a:spcBef>
                    <a:buClrTx/>
                    <a:buFontTx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t-BR" sz="1200" b="1">
                      <a:solidFill>
                        <a:srgbClr val="000000"/>
                      </a:solidFill>
                      <a:latin typeface="Arial" charset="0"/>
                    </a:rPr>
                    <a:t>Outras Parcerias</a:t>
                  </a:r>
                </a:p>
              </p:txBody>
            </p:sp>
          </p:grpSp>
        </p:grpSp>
      </p:grpSp>
      <p:grpSp>
        <p:nvGrpSpPr>
          <p:cNvPr id="19489" name="Group 33"/>
          <p:cNvGrpSpPr>
            <a:grpSpLocks/>
          </p:cNvGrpSpPr>
          <p:nvPr/>
        </p:nvGrpSpPr>
        <p:grpSpPr bwMode="auto">
          <a:xfrm>
            <a:off x="3716338" y="5046663"/>
            <a:ext cx="2495550" cy="1158875"/>
            <a:chOff x="2341" y="3179"/>
            <a:chExt cx="1572" cy="730"/>
          </a:xfrm>
        </p:grpSpPr>
        <p:grpSp>
          <p:nvGrpSpPr>
            <p:cNvPr id="19490" name="Group 34"/>
            <p:cNvGrpSpPr>
              <a:grpSpLocks/>
            </p:cNvGrpSpPr>
            <p:nvPr/>
          </p:nvGrpSpPr>
          <p:grpSpPr bwMode="auto">
            <a:xfrm>
              <a:off x="2341" y="3535"/>
              <a:ext cx="581" cy="321"/>
              <a:chOff x="2341" y="3535"/>
              <a:chExt cx="581" cy="321"/>
            </a:xfrm>
          </p:grpSpPr>
          <p:sp>
            <p:nvSpPr>
              <p:cNvPr id="19491" name="Oval 35"/>
              <p:cNvSpPr>
                <a:spLocks noChangeArrowheads="1"/>
              </p:cNvSpPr>
              <p:nvPr/>
            </p:nvSpPr>
            <p:spPr bwMode="auto">
              <a:xfrm>
                <a:off x="2341" y="3535"/>
                <a:ext cx="582" cy="322"/>
              </a:xfrm>
              <a:prstGeom prst="ellipse">
                <a:avLst/>
              </a:prstGeom>
              <a:solidFill>
                <a:srgbClr val="00CC99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9492" name="Text Box 36"/>
              <p:cNvSpPr txBox="1">
                <a:spLocks noChangeArrowheads="1"/>
              </p:cNvSpPr>
              <p:nvPr/>
            </p:nvSpPr>
            <p:spPr bwMode="auto">
              <a:xfrm>
                <a:off x="2402" y="3618"/>
                <a:ext cx="468" cy="17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buClrTx/>
                  <a:buFontTx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t-BR" sz="1200">
                    <a:solidFill>
                      <a:srgbClr val="000000"/>
                    </a:solidFill>
                    <a:latin typeface="Arial" charset="0"/>
                  </a:rPr>
                  <a:t>Estatuto</a:t>
                </a:r>
              </a:p>
            </p:txBody>
          </p:sp>
        </p:grpSp>
        <p:sp>
          <p:nvSpPr>
            <p:cNvPr id="19493" name="Line 37"/>
            <p:cNvSpPr>
              <a:spLocks noChangeShapeType="1"/>
            </p:cNvSpPr>
            <p:nvPr/>
          </p:nvSpPr>
          <p:spPr bwMode="auto">
            <a:xfrm>
              <a:off x="3564" y="3179"/>
              <a:ext cx="1" cy="282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BR"/>
            </a:p>
          </p:txBody>
        </p:sp>
        <p:grpSp>
          <p:nvGrpSpPr>
            <p:cNvPr id="19494" name="Group 38"/>
            <p:cNvGrpSpPr>
              <a:grpSpLocks/>
            </p:cNvGrpSpPr>
            <p:nvPr/>
          </p:nvGrpSpPr>
          <p:grpSpPr bwMode="auto">
            <a:xfrm>
              <a:off x="2919" y="3455"/>
              <a:ext cx="994" cy="454"/>
              <a:chOff x="2919" y="3455"/>
              <a:chExt cx="994" cy="454"/>
            </a:xfrm>
          </p:grpSpPr>
          <p:grpSp>
            <p:nvGrpSpPr>
              <p:cNvPr id="19495" name="Group 39"/>
              <p:cNvGrpSpPr>
                <a:grpSpLocks/>
              </p:cNvGrpSpPr>
              <p:nvPr/>
            </p:nvGrpSpPr>
            <p:grpSpPr bwMode="auto">
              <a:xfrm>
                <a:off x="3215" y="3455"/>
                <a:ext cx="698" cy="454"/>
                <a:chOff x="3215" y="3455"/>
                <a:chExt cx="698" cy="454"/>
              </a:xfrm>
            </p:grpSpPr>
            <p:sp>
              <p:nvSpPr>
                <p:cNvPr id="19496" name="AutoShape 40"/>
                <p:cNvSpPr>
                  <a:spLocks noChangeArrowheads="1"/>
                </p:cNvSpPr>
                <p:nvPr/>
              </p:nvSpPr>
              <p:spPr bwMode="auto">
                <a:xfrm>
                  <a:off x="3215" y="3455"/>
                  <a:ext cx="699" cy="443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99CC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9497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3236" y="3506"/>
                  <a:ext cx="658" cy="40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0000" tIns="46800" rIns="90000" bIns="46800">
                  <a:spAutoFit/>
                </a:bodyPr>
                <a:lstStyle/>
                <a:p>
                  <a:pPr algn="ctr">
                    <a:buClrTx/>
                    <a:buFontTx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  <a:t>Organização</a:t>
                  </a:r>
                </a:p>
                <a:p>
                  <a:pPr algn="ctr">
                    <a:buClrTx/>
                    <a:buFontTx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  <a:t>Gestora da</a:t>
                  </a:r>
                  <a:b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</a:br>
                  <a: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  <a:t>Rede</a:t>
                  </a:r>
                </a:p>
              </p:txBody>
            </p:sp>
          </p:grpSp>
          <p:sp>
            <p:nvSpPr>
              <p:cNvPr id="19498" name="Line 42"/>
              <p:cNvSpPr>
                <a:spLocks noChangeShapeType="1"/>
              </p:cNvSpPr>
              <p:nvPr/>
            </p:nvSpPr>
            <p:spPr bwMode="auto">
              <a:xfrm flipH="1">
                <a:off x="2918" y="3693"/>
                <a:ext cx="298" cy="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</p:grpSp>
      <p:grpSp>
        <p:nvGrpSpPr>
          <p:cNvPr id="19499" name="Group 43"/>
          <p:cNvGrpSpPr>
            <a:grpSpLocks/>
          </p:cNvGrpSpPr>
          <p:nvPr/>
        </p:nvGrpSpPr>
        <p:grpSpPr bwMode="auto">
          <a:xfrm>
            <a:off x="1831975" y="1079500"/>
            <a:ext cx="6556375" cy="5346700"/>
            <a:chOff x="1154" y="680"/>
            <a:chExt cx="4130" cy="3368"/>
          </a:xfrm>
        </p:grpSpPr>
        <p:grpSp>
          <p:nvGrpSpPr>
            <p:cNvPr id="19500" name="Group 44"/>
            <p:cNvGrpSpPr>
              <a:grpSpLocks/>
            </p:cNvGrpSpPr>
            <p:nvPr/>
          </p:nvGrpSpPr>
          <p:grpSpPr bwMode="auto">
            <a:xfrm>
              <a:off x="2009" y="1927"/>
              <a:ext cx="1282" cy="692"/>
              <a:chOff x="2009" y="1927"/>
              <a:chExt cx="1282" cy="692"/>
            </a:xfrm>
          </p:grpSpPr>
          <p:sp>
            <p:nvSpPr>
              <p:cNvPr id="19501" name="Text Box 45"/>
              <p:cNvSpPr txBox="1">
                <a:spLocks noChangeArrowheads="1"/>
              </p:cNvSpPr>
              <p:nvPr/>
            </p:nvSpPr>
            <p:spPr bwMode="auto">
              <a:xfrm>
                <a:off x="2009" y="2330"/>
                <a:ext cx="778" cy="289"/>
              </a:xfrm>
              <a:prstGeom prst="rect">
                <a:avLst/>
              </a:prstGeom>
              <a:solidFill>
                <a:srgbClr val="F8F8F8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spcBef>
                    <a:spcPts val="750"/>
                  </a:spcBef>
                  <a:buClrTx/>
                  <a:buFontTx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t-BR" sz="1200" b="1">
                    <a:solidFill>
                      <a:srgbClr val="000000"/>
                    </a:solidFill>
                    <a:latin typeface="Arial" charset="0"/>
                  </a:rPr>
                  <a:t>Universidades Estaduais</a:t>
                </a:r>
              </a:p>
            </p:txBody>
          </p:sp>
          <p:sp>
            <p:nvSpPr>
              <p:cNvPr id="19502" name="Line 46"/>
              <p:cNvSpPr>
                <a:spLocks noChangeShapeType="1"/>
              </p:cNvSpPr>
              <p:nvPr/>
            </p:nvSpPr>
            <p:spPr bwMode="auto">
              <a:xfrm flipV="1">
                <a:off x="2786" y="1926"/>
                <a:ext cx="505" cy="526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9503" name="Group 47"/>
            <p:cNvGrpSpPr>
              <a:grpSpLocks/>
            </p:cNvGrpSpPr>
            <p:nvPr/>
          </p:nvGrpSpPr>
          <p:grpSpPr bwMode="auto">
            <a:xfrm>
              <a:off x="1154" y="680"/>
              <a:ext cx="4130" cy="3368"/>
              <a:chOff x="1154" y="680"/>
              <a:chExt cx="4130" cy="3368"/>
            </a:xfrm>
          </p:grpSpPr>
          <p:grpSp>
            <p:nvGrpSpPr>
              <p:cNvPr id="19504" name="Group 48"/>
              <p:cNvGrpSpPr>
                <a:grpSpLocks/>
              </p:cNvGrpSpPr>
              <p:nvPr/>
            </p:nvGrpSpPr>
            <p:grpSpPr bwMode="auto">
              <a:xfrm>
                <a:off x="3641" y="825"/>
                <a:ext cx="777" cy="657"/>
                <a:chOff x="3641" y="825"/>
                <a:chExt cx="777" cy="657"/>
              </a:xfrm>
            </p:grpSpPr>
            <p:sp>
              <p:nvSpPr>
                <p:cNvPr id="19505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3641" y="825"/>
                  <a:ext cx="778" cy="289"/>
                </a:xfrm>
                <a:prstGeom prst="rect">
                  <a:avLst/>
                </a:prstGeom>
                <a:solidFill>
                  <a:srgbClr val="F8F8F8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90000" tIns="46800" rIns="90000" bIns="46800">
                  <a:spAutoFit/>
                </a:bodyPr>
                <a:lstStyle/>
                <a:p>
                  <a:pPr algn="ctr">
                    <a:spcBef>
                      <a:spcPts val="750"/>
                    </a:spcBef>
                    <a:buClrTx/>
                    <a:buFontTx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t-BR" sz="1200" b="1">
                      <a:solidFill>
                        <a:srgbClr val="000000"/>
                      </a:solidFill>
                      <a:latin typeface="Arial" charset="0"/>
                    </a:rPr>
                    <a:t>Universidades Federais</a:t>
                  </a:r>
                </a:p>
              </p:txBody>
            </p:sp>
            <p:sp>
              <p:nvSpPr>
                <p:cNvPr id="19506" name="Line 50"/>
                <p:cNvSpPr>
                  <a:spLocks noChangeShapeType="1"/>
                </p:cNvSpPr>
                <p:nvPr/>
              </p:nvSpPr>
              <p:spPr bwMode="auto">
                <a:xfrm flipH="1">
                  <a:off x="3796" y="1120"/>
                  <a:ext cx="196" cy="363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19507" name="Group 51"/>
              <p:cNvGrpSpPr>
                <a:grpSpLocks/>
              </p:cNvGrpSpPr>
              <p:nvPr/>
            </p:nvGrpSpPr>
            <p:grpSpPr bwMode="auto">
              <a:xfrm>
                <a:off x="1154" y="680"/>
                <a:ext cx="4130" cy="3368"/>
                <a:chOff x="1154" y="680"/>
                <a:chExt cx="4130" cy="3368"/>
              </a:xfrm>
            </p:grpSpPr>
            <p:grpSp>
              <p:nvGrpSpPr>
                <p:cNvPr id="19508" name="Group 52"/>
                <p:cNvGrpSpPr>
                  <a:grpSpLocks/>
                </p:cNvGrpSpPr>
                <p:nvPr/>
              </p:nvGrpSpPr>
              <p:grpSpPr bwMode="auto">
                <a:xfrm>
                  <a:off x="3914" y="1200"/>
                  <a:ext cx="1127" cy="362"/>
                  <a:chOff x="3914" y="1200"/>
                  <a:chExt cx="1127" cy="362"/>
                </a:xfrm>
              </p:grpSpPr>
              <p:sp>
                <p:nvSpPr>
                  <p:cNvPr id="19509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63" y="1200"/>
                    <a:ext cx="779" cy="289"/>
                  </a:xfrm>
                  <a:prstGeom prst="rect">
                    <a:avLst/>
                  </a:prstGeom>
                  <a:solidFill>
                    <a:srgbClr val="F8F8F8"/>
                  </a:solidFill>
                  <a:ln w="936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90000" tIns="46800" rIns="90000" bIns="46800">
                    <a:spAutoFit/>
                  </a:bodyPr>
                  <a:lstStyle/>
                  <a:p>
                    <a:pPr algn="ctr">
                      <a:spcBef>
                        <a:spcPts val="750"/>
                      </a:spcBef>
                      <a:buClrTx/>
                      <a:buFontTx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t-BR" sz="1200" b="1">
                        <a:solidFill>
                          <a:srgbClr val="000000"/>
                        </a:solidFill>
                        <a:latin typeface="Arial" charset="0"/>
                      </a:rPr>
                      <a:t>Institutos de Pesquisa</a:t>
                    </a:r>
                  </a:p>
                </p:txBody>
              </p:sp>
              <p:sp>
                <p:nvSpPr>
                  <p:cNvPr id="19510" name="Line 5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13" y="1362"/>
                    <a:ext cx="352" cy="201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miter lim="800000"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pt-BR"/>
                  </a:p>
                </p:txBody>
              </p:sp>
            </p:grpSp>
            <p:grpSp>
              <p:nvGrpSpPr>
                <p:cNvPr id="19511" name="Group 55"/>
                <p:cNvGrpSpPr>
                  <a:grpSpLocks/>
                </p:cNvGrpSpPr>
                <p:nvPr/>
              </p:nvGrpSpPr>
              <p:grpSpPr bwMode="auto">
                <a:xfrm>
                  <a:off x="1154" y="680"/>
                  <a:ext cx="2370" cy="802"/>
                  <a:chOff x="1154" y="680"/>
                  <a:chExt cx="2370" cy="802"/>
                </a:xfrm>
              </p:grpSpPr>
              <p:grpSp>
                <p:nvGrpSpPr>
                  <p:cNvPr id="19512" name="Group 56"/>
                  <p:cNvGrpSpPr>
                    <a:grpSpLocks/>
                  </p:cNvGrpSpPr>
                  <p:nvPr/>
                </p:nvGrpSpPr>
                <p:grpSpPr bwMode="auto">
                  <a:xfrm>
                    <a:off x="2981" y="928"/>
                    <a:ext cx="543" cy="554"/>
                    <a:chOff x="2981" y="928"/>
                    <a:chExt cx="543" cy="554"/>
                  </a:xfrm>
                </p:grpSpPr>
                <p:pic>
                  <p:nvPicPr>
                    <p:cNvPr id="19513" name="Picture 5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2981" y="928"/>
                      <a:ext cx="544" cy="27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</p:pic>
                <p:sp>
                  <p:nvSpPr>
                    <p:cNvPr id="19514" name="Line 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37" y="1160"/>
                      <a:ext cx="194" cy="323"/>
                    </a:xfrm>
                    <a:prstGeom prst="line">
                      <a:avLst/>
                    </a:prstGeom>
                    <a:noFill/>
                    <a:ln w="9360">
                      <a:solidFill>
                        <a:srgbClr val="000000"/>
                      </a:solidFill>
                      <a:miter lim="800000"/>
                      <a:headEnd/>
                      <a:tailEnd type="triangle" w="med" len="med"/>
                    </a:ln>
                    <a:effectLst/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</p:grpSp>
              <p:grpSp>
                <p:nvGrpSpPr>
                  <p:cNvPr id="19515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2009" y="873"/>
                    <a:ext cx="971" cy="286"/>
                    <a:chOff x="2009" y="873"/>
                    <a:chExt cx="971" cy="286"/>
                  </a:xfrm>
                </p:grpSpPr>
                <p:pic>
                  <p:nvPicPr>
                    <p:cNvPr id="19516" name="Picture 6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2009" y="873"/>
                      <a:ext cx="699" cy="287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</p:pic>
                <p:sp>
                  <p:nvSpPr>
                    <p:cNvPr id="19517" name="Line 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09" y="1039"/>
                      <a:ext cx="272" cy="1"/>
                    </a:xfrm>
                    <a:prstGeom prst="line">
                      <a:avLst/>
                    </a:prstGeom>
                    <a:noFill/>
                    <a:ln w="9360">
                      <a:solidFill>
                        <a:srgbClr val="000000"/>
                      </a:solidFill>
                      <a:miter lim="800000"/>
                      <a:headEnd/>
                      <a:tailEnd type="triangle" w="med" len="med"/>
                    </a:ln>
                    <a:effectLst/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</p:grpSp>
              <p:grpSp>
                <p:nvGrpSpPr>
                  <p:cNvPr id="19518" name="Group 62"/>
                  <p:cNvGrpSpPr>
                    <a:grpSpLocks/>
                  </p:cNvGrpSpPr>
                  <p:nvPr/>
                </p:nvGrpSpPr>
                <p:grpSpPr bwMode="auto">
                  <a:xfrm>
                    <a:off x="1154" y="680"/>
                    <a:ext cx="1831" cy="479"/>
                    <a:chOff x="1154" y="680"/>
                    <a:chExt cx="1831" cy="479"/>
                  </a:xfrm>
                </p:grpSpPr>
                <p:sp>
                  <p:nvSpPr>
                    <p:cNvPr id="19519" name="Text Box 6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54" y="966"/>
                      <a:ext cx="466" cy="193"/>
                    </a:xfrm>
                    <a:prstGeom prst="rect">
                      <a:avLst/>
                    </a:prstGeom>
                    <a:solidFill>
                      <a:srgbClr val="6699FF"/>
                    </a:solidFill>
                    <a:ln w="936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lIns="90000" tIns="46800" rIns="90000" bIns="46800">
                      <a:spAutoFit/>
                    </a:bodyPr>
                    <a:lstStyle/>
                    <a:p>
                      <a:pPr algn="ctr">
                        <a:spcBef>
                          <a:spcPts val="875"/>
                        </a:spcBef>
                        <a:buClr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Arial" charset="0"/>
                        </a:rPr>
                        <a:t>MCT</a:t>
                      </a:r>
                    </a:p>
                  </p:txBody>
                </p:sp>
                <p:sp>
                  <p:nvSpPr>
                    <p:cNvPr id="19520" name="Line 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21" y="1039"/>
                      <a:ext cx="388" cy="1"/>
                    </a:xfrm>
                    <a:prstGeom prst="line">
                      <a:avLst/>
                    </a:prstGeom>
                    <a:noFill/>
                    <a:ln w="9360">
                      <a:solidFill>
                        <a:srgbClr val="000000"/>
                      </a:solidFill>
                      <a:prstDash val="lgDash"/>
                      <a:miter lim="800000"/>
                      <a:headEnd/>
                      <a:tailEnd type="triangle" w="med" len="med"/>
                    </a:ln>
                    <a:effectLst/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19521" name="Freeform 65"/>
                    <p:cNvSpPr>
                      <a:spLocks/>
                    </p:cNvSpPr>
                    <p:nvPr/>
                  </p:nvSpPr>
                  <p:spPr bwMode="auto">
                    <a:xfrm rot="21420000">
                      <a:off x="1619" y="710"/>
                      <a:ext cx="1361" cy="249"/>
                    </a:xfrm>
                    <a:custGeom>
                      <a:avLst/>
                      <a:gdLst>
                        <a:gd name="T0" fmla="*/ 0 w 1224"/>
                        <a:gd name="T1" fmla="*/ 501 h 265"/>
                        <a:gd name="T2" fmla="*/ 20237 w 1224"/>
                        <a:gd name="T3" fmla="*/ 85 h 265"/>
                        <a:gd name="T4" fmla="*/ 42783 w 1224"/>
                        <a:gd name="T5" fmla="*/ 85 h 265"/>
                        <a:gd name="T6" fmla="*/ 60789 w 1224"/>
                        <a:gd name="T7" fmla="*/ 608 h 265"/>
                        <a:gd name="T8" fmla="*/ 0 w 1224"/>
                        <a:gd name="T9" fmla="*/ 0 h 265"/>
                        <a:gd name="T10" fmla="*/ 1224 w 1224"/>
                        <a:gd name="T11" fmla="*/ 265 h 26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1224" h="265">
                          <a:moveTo>
                            <a:pt x="0" y="220"/>
                          </a:moveTo>
                          <a:cubicBezTo>
                            <a:pt x="132" y="144"/>
                            <a:pt x="264" y="68"/>
                            <a:pt x="408" y="38"/>
                          </a:cubicBezTo>
                          <a:cubicBezTo>
                            <a:pt x="552" y="8"/>
                            <a:pt x="726" y="0"/>
                            <a:pt x="862" y="38"/>
                          </a:cubicBezTo>
                          <a:cubicBezTo>
                            <a:pt x="998" y="76"/>
                            <a:pt x="1156" y="220"/>
                            <a:pt x="1224" y="265"/>
                          </a:cubicBez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pt-BR"/>
                    </a:p>
                  </p:txBody>
                </p:sp>
              </p:grpSp>
            </p:grpSp>
            <p:grpSp>
              <p:nvGrpSpPr>
                <p:cNvPr id="19522" name="Group 66"/>
                <p:cNvGrpSpPr>
                  <a:grpSpLocks/>
                </p:cNvGrpSpPr>
                <p:nvPr/>
              </p:nvGrpSpPr>
              <p:grpSpPr bwMode="auto">
                <a:xfrm>
                  <a:off x="3097" y="1443"/>
                  <a:ext cx="1127" cy="1089"/>
                  <a:chOff x="3097" y="1443"/>
                  <a:chExt cx="1127" cy="1089"/>
                </a:xfrm>
              </p:grpSpPr>
              <p:grpSp>
                <p:nvGrpSpPr>
                  <p:cNvPr id="19523" name="Group 67"/>
                  <p:cNvGrpSpPr>
                    <a:grpSpLocks/>
                  </p:cNvGrpSpPr>
                  <p:nvPr/>
                </p:nvGrpSpPr>
                <p:grpSpPr bwMode="auto">
                  <a:xfrm>
                    <a:off x="3321" y="2210"/>
                    <a:ext cx="494" cy="322"/>
                    <a:chOff x="3321" y="2210"/>
                    <a:chExt cx="494" cy="322"/>
                  </a:xfrm>
                </p:grpSpPr>
                <p:sp>
                  <p:nvSpPr>
                    <p:cNvPr id="19524" name="AutoShape 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30" y="2210"/>
                      <a:ext cx="466" cy="323"/>
                    </a:xfrm>
                    <a:prstGeom prst="flowChartDocument">
                      <a:avLst/>
                    </a:prstGeom>
                    <a:solidFill>
                      <a:srgbClr val="FFFF99"/>
                    </a:solidFill>
                    <a:ln w="936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19525" name="Text Box 6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321" y="2221"/>
                      <a:ext cx="495" cy="28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lIns="90000" tIns="46800" rIns="90000" bIns="46800">
                      <a:spAutoFit/>
                    </a:bodyPr>
                    <a:lstStyle/>
                    <a:p>
                      <a:pPr algn="ctr">
                        <a:buClr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  <a:t>Plano de</a:t>
                      </a:r>
                      <a:b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</a:br>
                      <a: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  <a:t>Trabalho</a:t>
                      </a:r>
                    </a:p>
                  </p:txBody>
                </p:sp>
              </p:grpSp>
              <p:grpSp>
                <p:nvGrpSpPr>
                  <p:cNvPr id="19526" name="Group 70"/>
                  <p:cNvGrpSpPr>
                    <a:grpSpLocks/>
                  </p:cNvGrpSpPr>
                  <p:nvPr/>
                </p:nvGrpSpPr>
                <p:grpSpPr bwMode="auto">
                  <a:xfrm>
                    <a:off x="3097" y="1443"/>
                    <a:ext cx="1127" cy="846"/>
                    <a:chOff x="3097" y="1443"/>
                    <a:chExt cx="1127" cy="846"/>
                  </a:xfrm>
                </p:grpSpPr>
                <p:grpSp>
                  <p:nvGrpSpPr>
                    <p:cNvPr id="19527" name="Group 7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97" y="1443"/>
                      <a:ext cx="894" cy="524"/>
                      <a:chOff x="3097" y="1443"/>
                      <a:chExt cx="894" cy="524"/>
                    </a:xfrm>
                  </p:grpSpPr>
                  <p:sp>
                    <p:nvSpPr>
                      <p:cNvPr id="19528" name="Oval 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97" y="1443"/>
                        <a:ext cx="895" cy="525"/>
                      </a:xfrm>
                      <a:prstGeom prst="ellipse">
                        <a:avLst/>
                      </a:prstGeom>
                      <a:solidFill>
                        <a:srgbClr val="00CC99"/>
                      </a:solidFill>
                      <a:ln w="936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pt-BR"/>
                      </a:p>
                    </p:txBody>
                  </p:sp>
                  <p:sp>
                    <p:nvSpPr>
                      <p:cNvPr id="19529" name="Text Box 7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166" y="1496"/>
                        <a:ext cx="758" cy="40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lIns="90000" tIns="46800" rIns="90000" bIns="46800">
                        <a:spAutoFit/>
                      </a:bodyPr>
                      <a:lstStyle/>
                      <a:p>
                        <a:pPr algn="ctr">
                          <a:buClrTx/>
                          <a:buFontTx/>
                          <a:buNone/>
                          <a:tabLst>
                            <a:tab pos="0" algn="l"/>
                            <a:tab pos="914400" algn="l"/>
                            <a:tab pos="1828800" algn="l"/>
                            <a:tab pos="2743200" algn="l"/>
                            <a:tab pos="3657600" algn="l"/>
                            <a:tab pos="4572000" algn="l"/>
                            <a:tab pos="5486400" algn="l"/>
                            <a:tab pos="6400800" algn="l"/>
                            <a:tab pos="7315200" algn="l"/>
                            <a:tab pos="8229600" algn="l"/>
                            <a:tab pos="9144000" algn="l"/>
                            <a:tab pos="10058400" algn="l"/>
                          </a:tabLst>
                        </a:pPr>
                        <a:r>
                          <a:rPr lang="pt-BR" sz="1200">
                            <a:solidFill>
                              <a:srgbClr val="000000"/>
                            </a:solidFill>
                            <a:latin typeface="Arial" charset="0"/>
                          </a:rPr>
                          <a:t>Memorando</a:t>
                        </a:r>
                      </a:p>
                      <a:p>
                        <a:pPr algn="ctr">
                          <a:buClrTx/>
                          <a:buFontTx/>
                          <a:buNone/>
                          <a:tabLst>
                            <a:tab pos="0" algn="l"/>
                            <a:tab pos="914400" algn="l"/>
                            <a:tab pos="1828800" algn="l"/>
                            <a:tab pos="2743200" algn="l"/>
                            <a:tab pos="3657600" algn="l"/>
                            <a:tab pos="4572000" algn="l"/>
                            <a:tab pos="5486400" algn="l"/>
                            <a:tab pos="6400800" algn="l"/>
                            <a:tab pos="7315200" algn="l"/>
                            <a:tab pos="8229600" algn="l"/>
                            <a:tab pos="9144000" algn="l"/>
                            <a:tab pos="10058400" algn="l"/>
                          </a:tabLst>
                        </a:pPr>
                        <a:r>
                          <a:rPr lang="pt-BR" sz="1200">
                            <a:solidFill>
                              <a:srgbClr val="000000"/>
                            </a:solidFill>
                            <a:latin typeface="Arial" charset="0"/>
                          </a:rPr>
                          <a:t>de</a:t>
                        </a:r>
                        <a:br>
                          <a:rPr lang="pt-BR" sz="1200">
                            <a:solidFill>
                              <a:srgbClr val="000000"/>
                            </a:solidFill>
                            <a:latin typeface="Arial" charset="0"/>
                          </a:rPr>
                        </a:br>
                        <a:r>
                          <a:rPr lang="pt-BR" sz="1200">
                            <a:solidFill>
                              <a:srgbClr val="000000"/>
                            </a:solidFill>
                            <a:latin typeface="Arial" charset="0"/>
                          </a:rPr>
                          <a:t>Entendimentos</a:t>
                        </a:r>
                      </a:p>
                    </p:txBody>
                  </p:sp>
                </p:grpSp>
                <p:sp>
                  <p:nvSpPr>
                    <p:cNvPr id="19530" name="Line 7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564" y="1967"/>
                      <a:ext cx="1" cy="242"/>
                    </a:xfrm>
                    <a:prstGeom prst="line">
                      <a:avLst/>
                    </a:prstGeom>
                    <a:noFill/>
                    <a:ln w="9360">
                      <a:solidFill>
                        <a:srgbClr val="000000"/>
                      </a:solidFill>
                      <a:miter lim="800000"/>
                      <a:headEnd/>
                      <a:tailEnd type="triangle" w="med" len="med"/>
                    </a:ln>
                    <a:effectLst/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19531" name="Line 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7" y="1927"/>
                      <a:ext cx="428" cy="363"/>
                    </a:xfrm>
                    <a:prstGeom prst="line">
                      <a:avLst/>
                    </a:prstGeom>
                    <a:noFill/>
                    <a:ln w="9360">
                      <a:solidFill>
                        <a:srgbClr val="000000"/>
                      </a:solidFill>
                      <a:miter lim="800000"/>
                      <a:headEnd/>
                      <a:tailEnd type="triangle" w="med" len="med"/>
                    </a:ln>
                    <a:effectLst/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</p:grpSp>
            </p:grpSp>
            <p:grpSp>
              <p:nvGrpSpPr>
                <p:cNvPr id="19532" name="Group 76"/>
                <p:cNvGrpSpPr>
                  <a:grpSpLocks/>
                </p:cNvGrpSpPr>
                <p:nvPr/>
              </p:nvGrpSpPr>
              <p:grpSpPr bwMode="auto">
                <a:xfrm>
                  <a:off x="4147" y="2250"/>
                  <a:ext cx="1137" cy="686"/>
                  <a:chOff x="4147" y="2250"/>
                  <a:chExt cx="1137" cy="686"/>
                </a:xfrm>
              </p:grpSpPr>
              <p:grpSp>
                <p:nvGrpSpPr>
                  <p:cNvPr id="19533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4684" y="2614"/>
                    <a:ext cx="599" cy="321"/>
                    <a:chOff x="4684" y="2614"/>
                    <a:chExt cx="599" cy="321"/>
                  </a:xfrm>
                </p:grpSpPr>
                <p:sp>
                  <p:nvSpPr>
                    <p:cNvPr id="19534" name="Oval 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90" y="2614"/>
                      <a:ext cx="583" cy="322"/>
                    </a:xfrm>
                    <a:prstGeom prst="ellipse">
                      <a:avLst/>
                    </a:prstGeom>
                    <a:solidFill>
                      <a:srgbClr val="00CC99"/>
                    </a:solidFill>
                    <a:ln w="936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19535" name="Text Box 7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84" y="2698"/>
                      <a:ext cx="600" cy="174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lIns="90000" tIns="46800" rIns="90000" bIns="46800">
                      <a:spAutoFit/>
                    </a:bodyPr>
                    <a:lstStyle/>
                    <a:p>
                      <a:pPr algn="ctr">
                        <a:buClr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  <a:t>Convenção</a:t>
                      </a:r>
                    </a:p>
                  </p:txBody>
                </p:sp>
              </p:grpSp>
              <p:grpSp>
                <p:nvGrpSpPr>
                  <p:cNvPr id="19536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4147" y="2250"/>
                    <a:ext cx="466" cy="362"/>
                    <a:chOff x="4147" y="2250"/>
                    <a:chExt cx="466" cy="362"/>
                  </a:xfrm>
                </p:grpSpPr>
                <p:sp>
                  <p:nvSpPr>
                    <p:cNvPr id="19537" name="AutoShape 81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198" y="2199"/>
                      <a:ext cx="363" cy="467"/>
                    </a:xfrm>
                    <a:prstGeom prst="flowChartDelay">
                      <a:avLst/>
                    </a:prstGeom>
                    <a:solidFill>
                      <a:srgbClr val="99CCFF"/>
                    </a:solidFill>
                    <a:ln w="936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19538" name="Text Box 8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77" y="2304"/>
                      <a:ext cx="419" cy="28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lIns="90000" tIns="46800" rIns="90000" bIns="46800">
                      <a:spAutoFit/>
                    </a:bodyPr>
                    <a:lstStyle/>
                    <a:p>
                      <a:pPr algn="ctr">
                        <a:buClr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  <a:t>Comitê</a:t>
                      </a:r>
                      <a:b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</a:br>
                      <a: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  <a:t>Gestor</a:t>
                      </a:r>
                    </a:p>
                  </p:txBody>
                </p:sp>
              </p:grpSp>
              <p:sp>
                <p:nvSpPr>
                  <p:cNvPr id="19539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4380" y="2613"/>
                    <a:ext cx="1" cy="161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miter lim="800000"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sp>
                <p:nvSpPr>
                  <p:cNvPr id="19540" name="Line 84"/>
                  <p:cNvSpPr>
                    <a:spLocks noChangeShapeType="1"/>
                  </p:cNvSpPr>
                  <p:nvPr/>
                </p:nvSpPr>
                <p:spPr bwMode="auto">
                  <a:xfrm>
                    <a:off x="4613" y="2613"/>
                    <a:ext cx="117" cy="81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miter lim="800000"/>
                    <a:headEnd type="triangle" w="med" len="med"/>
                    <a:tailEnd/>
                  </a:ln>
                  <a:effectLst/>
                </p:spPr>
                <p:txBody>
                  <a:bodyPr/>
                  <a:lstStyle/>
                  <a:p>
                    <a:endParaRPr lang="pt-BR"/>
                  </a:p>
                </p:txBody>
              </p:sp>
            </p:grpSp>
            <p:grpSp>
              <p:nvGrpSpPr>
                <p:cNvPr id="19541" name="Group 85"/>
                <p:cNvGrpSpPr>
                  <a:grpSpLocks/>
                </p:cNvGrpSpPr>
                <p:nvPr/>
              </p:nvGrpSpPr>
              <p:grpSpPr bwMode="auto">
                <a:xfrm>
                  <a:off x="4407" y="3726"/>
                  <a:ext cx="756" cy="322"/>
                  <a:chOff x="4407" y="3726"/>
                  <a:chExt cx="756" cy="322"/>
                </a:xfrm>
              </p:grpSpPr>
              <p:sp>
                <p:nvSpPr>
                  <p:cNvPr id="19542" name="AutoShape 86"/>
                  <p:cNvSpPr>
                    <a:spLocks noChangeArrowheads="1"/>
                  </p:cNvSpPr>
                  <p:nvPr/>
                </p:nvSpPr>
                <p:spPr bwMode="auto">
                  <a:xfrm>
                    <a:off x="4493" y="3726"/>
                    <a:ext cx="595" cy="323"/>
                  </a:xfrm>
                  <a:prstGeom prst="octagon">
                    <a:avLst>
                      <a:gd name="adj" fmla="val 23148"/>
                    </a:avLst>
                  </a:prstGeom>
                  <a:solidFill>
                    <a:srgbClr val="FF9F00"/>
                  </a:solidFill>
                  <a:ln w="936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pt-BR"/>
                  </a:p>
                </p:txBody>
              </p:sp>
              <p:sp>
                <p:nvSpPr>
                  <p:cNvPr id="19543" name="Text Box 8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407" y="3746"/>
                    <a:ext cx="757" cy="28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>
                    <a:spAutoFit/>
                  </a:bodyPr>
                  <a:lstStyle/>
                  <a:p>
                    <a:pPr algn="ctr">
                      <a:buClrTx/>
                      <a:buFontTx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t-BR" sz="1200">
                        <a:solidFill>
                          <a:srgbClr val="000000"/>
                        </a:solidFill>
                        <a:latin typeface="Arial" charset="0"/>
                      </a:rPr>
                      <a:t>Construção</a:t>
                    </a:r>
                    <a:br>
                      <a:rPr lang="pt-BR" sz="1200">
                        <a:solidFill>
                          <a:srgbClr val="000000"/>
                        </a:solidFill>
                        <a:latin typeface="Arial" charset="0"/>
                      </a:rPr>
                    </a:br>
                    <a:r>
                      <a:rPr lang="pt-BR" sz="1200">
                        <a:solidFill>
                          <a:srgbClr val="000000"/>
                        </a:solidFill>
                        <a:latin typeface="Arial" charset="0"/>
                      </a:rPr>
                      <a:t>da rede</a:t>
                    </a:r>
                  </a:p>
                </p:txBody>
              </p:sp>
            </p:grpSp>
            <p:grpSp>
              <p:nvGrpSpPr>
                <p:cNvPr id="19544" name="Group 88"/>
                <p:cNvGrpSpPr>
                  <a:grpSpLocks/>
                </p:cNvGrpSpPr>
                <p:nvPr/>
              </p:nvGrpSpPr>
              <p:grpSpPr bwMode="auto">
                <a:xfrm>
                  <a:off x="4528" y="3250"/>
                  <a:ext cx="519" cy="476"/>
                  <a:chOff x="4528" y="3250"/>
                  <a:chExt cx="519" cy="476"/>
                </a:xfrm>
              </p:grpSpPr>
              <p:grpSp>
                <p:nvGrpSpPr>
                  <p:cNvPr id="19545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4528" y="3250"/>
                    <a:ext cx="519" cy="322"/>
                    <a:chOff x="4528" y="3250"/>
                    <a:chExt cx="519" cy="322"/>
                  </a:xfrm>
                </p:grpSpPr>
                <p:sp>
                  <p:nvSpPr>
                    <p:cNvPr id="19546" name="AutoShape 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29" y="3250"/>
                      <a:ext cx="505" cy="323"/>
                    </a:xfrm>
                    <a:prstGeom prst="octagon">
                      <a:avLst>
                        <a:gd name="adj" fmla="val 23148"/>
                      </a:avLst>
                    </a:prstGeom>
                    <a:solidFill>
                      <a:srgbClr val="00CC99"/>
                    </a:solidFill>
                    <a:ln w="936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19547" name="Text Box 9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528" y="3250"/>
                      <a:ext cx="520" cy="28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>
                      <a:spAutoFit/>
                    </a:bodyPr>
                    <a:lstStyle/>
                    <a:p>
                      <a:pPr algn="ctr">
                        <a:buClr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  <a:t>Projeto</a:t>
                      </a:r>
                      <a:b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</a:br>
                      <a: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  <a:t>Técnico</a:t>
                      </a:r>
                    </a:p>
                  </p:txBody>
                </p:sp>
              </p:grpSp>
              <p:sp>
                <p:nvSpPr>
                  <p:cNvPr id="19548" name="Line 92"/>
                  <p:cNvSpPr>
                    <a:spLocks noChangeShapeType="1"/>
                  </p:cNvSpPr>
                  <p:nvPr/>
                </p:nvSpPr>
                <p:spPr bwMode="auto">
                  <a:xfrm>
                    <a:off x="4786" y="3565"/>
                    <a:ext cx="1" cy="162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miter lim="800000"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pt-BR"/>
                  </a:p>
                </p:txBody>
              </p:sp>
            </p:grpSp>
            <p:grpSp>
              <p:nvGrpSpPr>
                <p:cNvPr id="19549" name="Group 93"/>
                <p:cNvGrpSpPr>
                  <a:grpSpLocks/>
                </p:cNvGrpSpPr>
                <p:nvPr/>
              </p:nvGrpSpPr>
              <p:grpSpPr bwMode="auto">
                <a:xfrm>
                  <a:off x="4140" y="2775"/>
                  <a:ext cx="473" cy="362"/>
                  <a:chOff x="4140" y="2775"/>
                  <a:chExt cx="473" cy="362"/>
                </a:xfrm>
              </p:grpSpPr>
              <p:sp>
                <p:nvSpPr>
                  <p:cNvPr id="19550" name="AutoShape 94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201" y="2724"/>
                    <a:ext cx="363" cy="467"/>
                  </a:xfrm>
                  <a:prstGeom prst="flowChartDelay">
                    <a:avLst/>
                  </a:prstGeom>
                  <a:solidFill>
                    <a:srgbClr val="99CCFF"/>
                  </a:solidFill>
                  <a:ln w="936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pt-BR"/>
                  </a:p>
                </p:txBody>
              </p:sp>
              <p:sp>
                <p:nvSpPr>
                  <p:cNvPr id="19551" name="Text Box 9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40" y="2788"/>
                    <a:ext cx="452" cy="28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lIns="90000" tIns="46800" rIns="90000" bIns="46800">
                    <a:spAutoFit/>
                  </a:bodyPr>
                  <a:lstStyle/>
                  <a:p>
                    <a:pPr algn="ctr">
                      <a:buClrTx/>
                      <a:buFontTx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t-BR" sz="1200">
                        <a:solidFill>
                          <a:srgbClr val="000000"/>
                        </a:solidFill>
                        <a:latin typeface="Arial" charset="0"/>
                      </a:rPr>
                      <a:t>Comitê</a:t>
                    </a:r>
                    <a:br>
                      <a:rPr lang="pt-BR" sz="1200">
                        <a:solidFill>
                          <a:srgbClr val="000000"/>
                        </a:solidFill>
                        <a:latin typeface="Arial" charset="0"/>
                      </a:rPr>
                    </a:br>
                    <a:r>
                      <a:rPr lang="pt-BR" sz="1200">
                        <a:solidFill>
                          <a:srgbClr val="000000"/>
                        </a:solidFill>
                        <a:latin typeface="Arial" charset="0"/>
                      </a:rPr>
                      <a:t>Técnico</a:t>
                    </a:r>
                  </a:p>
                </p:txBody>
              </p:sp>
            </p:grpSp>
            <p:sp>
              <p:nvSpPr>
                <p:cNvPr id="19552" name="Line 96"/>
                <p:cNvSpPr>
                  <a:spLocks noChangeShapeType="1"/>
                </p:cNvSpPr>
                <p:nvPr/>
              </p:nvSpPr>
              <p:spPr bwMode="auto">
                <a:xfrm>
                  <a:off x="4448" y="3130"/>
                  <a:ext cx="132" cy="171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</p:grpSp>
      <p:grpSp>
        <p:nvGrpSpPr>
          <p:cNvPr id="19553" name="Group 97"/>
          <p:cNvGrpSpPr>
            <a:grpSpLocks/>
          </p:cNvGrpSpPr>
          <p:nvPr/>
        </p:nvGrpSpPr>
        <p:grpSpPr bwMode="auto">
          <a:xfrm>
            <a:off x="5095875" y="4021138"/>
            <a:ext cx="1468438" cy="1035050"/>
            <a:chOff x="3210" y="2533"/>
            <a:chExt cx="925" cy="652"/>
          </a:xfrm>
        </p:grpSpPr>
        <p:grpSp>
          <p:nvGrpSpPr>
            <p:cNvPr id="19554" name="Group 98"/>
            <p:cNvGrpSpPr>
              <a:grpSpLocks/>
            </p:cNvGrpSpPr>
            <p:nvPr/>
          </p:nvGrpSpPr>
          <p:grpSpPr bwMode="auto">
            <a:xfrm>
              <a:off x="3210" y="2533"/>
              <a:ext cx="697" cy="652"/>
              <a:chOff x="3210" y="2533"/>
              <a:chExt cx="697" cy="652"/>
            </a:xfrm>
          </p:grpSpPr>
          <p:grpSp>
            <p:nvGrpSpPr>
              <p:cNvPr id="19555" name="Group 99"/>
              <p:cNvGrpSpPr>
                <a:grpSpLocks/>
              </p:cNvGrpSpPr>
              <p:nvPr/>
            </p:nvGrpSpPr>
            <p:grpSpPr bwMode="auto">
              <a:xfrm>
                <a:off x="3210" y="2729"/>
                <a:ext cx="697" cy="456"/>
                <a:chOff x="3210" y="2729"/>
                <a:chExt cx="697" cy="456"/>
              </a:xfrm>
            </p:grpSpPr>
            <p:sp>
              <p:nvSpPr>
                <p:cNvPr id="19556" name="AutoShape 100"/>
                <p:cNvSpPr>
                  <a:spLocks noChangeArrowheads="1"/>
                </p:cNvSpPr>
                <p:nvPr/>
              </p:nvSpPr>
              <p:spPr bwMode="auto">
                <a:xfrm>
                  <a:off x="3210" y="2729"/>
                  <a:ext cx="698" cy="4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9557" name="Text Box 101"/>
                <p:cNvSpPr txBox="1">
                  <a:spLocks noChangeArrowheads="1"/>
                </p:cNvSpPr>
                <p:nvPr/>
              </p:nvSpPr>
              <p:spPr bwMode="auto">
                <a:xfrm>
                  <a:off x="3238" y="2782"/>
                  <a:ext cx="654" cy="40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0000" tIns="46800" rIns="90000" bIns="46800">
                  <a:spAutoFit/>
                </a:bodyPr>
                <a:lstStyle/>
                <a:p>
                  <a:pPr algn="ctr">
                    <a:buClrTx/>
                    <a:buFontTx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  <a:t>Convênio de</a:t>
                  </a:r>
                  <a:b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</a:br>
                  <a: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  <a:t>Cooperação</a:t>
                  </a:r>
                  <a:b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</a:br>
                  <a: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  <a:t>Técnica</a:t>
                  </a:r>
                </a:p>
              </p:txBody>
            </p:sp>
          </p:grpSp>
          <p:sp>
            <p:nvSpPr>
              <p:cNvPr id="19558" name="Line 102"/>
              <p:cNvSpPr>
                <a:spLocks noChangeShapeType="1"/>
              </p:cNvSpPr>
              <p:nvPr/>
            </p:nvSpPr>
            <p:spPr bwMode="auto">
              <a:xfrm>
                <a:off x="3559" y="2533"/>
                <a:ext cx="1" cy="202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19559" name="Line 103"/>
            <p:cNvSpPr>
              <a:spLocks noChangeShapeType="1"/>
            </p:cNvSpPr>
            <p:nvPr/>
          </p:nvSpPr>
          <p:spPr bwMode="auto">
            <a:xfrm flipH="1">
              <a:off x="3903" y="2616"/>
              <a:ext cx="234" cy="1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19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9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" dur="10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9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19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" dur="500" fill="hold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Membros e suas relações</a:t>
            </a:r>
            <a:endParaRPr lang="pt-BR" dirty="0"/>
          </a:p>
        </p:txBody>
      </p:sp>
      <p:sp>
        <p:nvSpPr>
          <p:cNvPr id="110" name="Espaço Reservado para Conteúdo 10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sz="2000" dirty="0" smtClean="0"/>
              <a:t>Membros</a:t>
            </a:r>
          </a:p>
          <a:p>
            <a:pPr lvl="1"/>
            <a:r>
              <a:rPr lang="pt-BR" sz="1800" dirty="0" smtClean="0"/>
              <a:t>Universidades Federais</a:t>
            </a:r>
          </a:p>
          <a:p>
            <a:pPr lvl="1"/>
            <a:r>
              <a:rPr lang="pt-BR" sz="1800" dirty="0" smtClean="0"/>
              <a:t>Instituições de Pesquisa</a:t>
            </a:r>
          </a:p>
          <a:p>
            <a:pPr lvl="1"/>
            <a:r>
              <a:rPr lang="pt-BR" sz="1800" dirty="0" smtClean="0"/>
              <a:t>Universidades estaduais</a:t>
            </a:r>
          </a:p>
          <a:p>
            <a:pPr lvl="1"/>
            <a:r>
              <a:rPr lang="pt-BR" sz="1800" dirty="0" smtClean="0"/>
              <a:t>Universidades privadas</a:t>
            </a:r>
          </a:p>
          <a:p>
            <a:r>
              <a:rPr lang="pt-BR" sz="2200" dirty="0" smtClean="0"/>
              <a:t>Parceiros</a:t>
            </a:r>
          </a:p>
          <a:p>
            <a:pPr lvl="1"/>
            <a:r>
              <a:rPr lang="pt-BR" sz="1800" dirty="0" smtClean="0"/>
              <a:t>Governos Estaduais</a:t>
            </a:r>
          </a:p>
          <a:p>
            <a:pPr lvl="1"/>
            <a:r>
              <a:rPr lang="pt-BR" sz="1800" dirty="0" smtClean="0"/>
              <a:t>Governos Municipais</a:t>
            </a:r>
          </a:p>
          <a:p>
            <a:pPr lvl="1"/>
            <a:r>
              <a:rPr lang="pt-BR" sz="1800" dirty="0" smtClean="0"/>
              <a:t>Outros Parceiros</a:t>
            </a:r>
          </a:p>
          <a:p>
            <a:r>
              <a:rPr lang="pt-BR" sz="2000" dirty="0" smtClean="0"/>
              <a:t>Governança</a:t>
            </a:r>
          </a:p>
          <a:p>
            <a:pPr lvl="1"/>
            <a:r>
              <a:rPr lang="pt-BR" sz="1800" dirty="0" smtClean="0"/>
              <a:t>Comitê Gestor</a:t>
            </a:r>
          </a:p>
        </p:txBody>
      </p:sp>
      <p:grpSp>
        <p:nvGrpSpPr>
          <p:cNvPr id="2" name="Grupo 108"/>
          <p:cNvGrpSpPr/>
          <p:nvPr/>
        </p:nvGrpSpPr>
        <p:grpSpPr>
          <a:xfrm>
            <a:off x="-1357354" y="1352573"/>
            <a:ext cx="7424737" cy="5362575"/>
            <a:chOff x="1071538" y="857232"/>
            <a:chExt cx="7424737" cy="5362575"/>
          </a:xfrm>
          <a:scene3d>
            <a:camera prst="isometricOffAxis2Right"/>
            <a:lightRig rig="threePt" dir="t"/>
          </a:scene3d>
        </p:grpSpPr>
        <p:sp>
          <p:nvSpPr>
            <p:cNvPr id="7" name="Rectangle 391"/>
            <p:cNvSpPr>
              <a:spLocks noChangeArrowheads="1"/>
            </p:cNvSpPr>
            <p:nvPr/>
          </p:nvSpPr>
          <p:spPr bwMode="auto">
            <a:xfrm>
              <a:off x="6426175" y="5826107"/>
              <a:ext cx="2070100" cy="3937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pt-BR"/>
            </a:p>
          </p:txBody>
        </p:sp>
        <p:grpSp>
          <p:nvGrpSpPr>
            <p:cNvPr id="3" name="Group 394"/>
            <p:cNvGrpSpPr>
              <a:grpSpLocks/>
            </p:cNvGrpSpPr>
            <p:nvPr/>
          </p:nvGrpSpPr>
          <p:grpSpPr bwMode="auto">
            <a:xfrm>
              <a:off x="1071538" y="1597007"/>
              <a:ext cx="2774950" cy="3262313"/>
              <a:chOff x="923" y="1176"/>
              <a:chExt cx="1748" cy="2055"/>
            </a:xfrm>
          </p:grpSpPr>
          <p:grpSp>
            <p:nvGrpSpPr>
              <p:cNvPr id="4" name="Group 302"/>
              <p:cNvGrpSpPr>
                <a:grpSpLocks/>
              </p:cNvGrpSpPr>
              <p:nvPr/>
            </p:nvGrpSpPr>
            <p:grpSpPr bwMode="auto">
              <a:xfrm>
                <a:off x="1738" y="1365"/>
                <a:ext cx="933" cy="295"/>
                <a:chOff x="1706" y="1029"/>
                <a:chExt cx="933" cy="295"/>
              </a:xfrm>
            </p:grpSpPr>
            <p:sp>
              <p:nvSpPr>
                <p:cNvPr id="23" name="Text Box 303"/>
                <p:cNvSpPr txBox="1">
                  <a:spLocks noChangeArrowheads="1"/>
                </p:cNvSpPr>
                <p:nvPr/>
              </p:nvSpPr>
              <p:spPr bwMode="auto">
                <a:xfrm>
                  <a:off x="2056" y="1029"/>
                  <a:ext cx="583" cy="294"/>
                </a:xfrm>
                <a:prstGeom prst="rect">
                  <a:avLst/>
                </a:prstGeom>
                <a:solidFill>
                  <a:srgbClr val="F8F8F8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pt-BR" sz="1200" b="1" i="0" dirty="0">
                      <a:latin typeface="Arial" pitchFamily="34" charset="0"/>
                    </a:rPr>
                    <a:t>Governo Estadual</a:t>
                  </a:r>
                  <a:endParaRPr lang="en-US" sz="1200" b="1" i="0" dirty="0">
                    <a:latin typeface="Arial" pitchFamily="34" charset="0"/>
                  </a:endParaRPr>
                </a:p>
              </p:txBody>
            </p:sp>
            <p:sp>
              <p:nvSpPr>
                <p:cNvPr id="24" name="Line 304"/>
                <p:cNvSpPr>
                  <a:spLocks noChangeShapeType="1"/>
                </p:cNvSpPr>
                <p:nvPr/>
              </p:nvSpPr>
              <p:spPr bwMode="auto">
                <a:xfrm flipH="1">
                  <a:off x="1706" y="1203"/>
                  <a:ext cx="350" cy="1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6" name="Group 305"/>
              <p:cNvGrpSpPr>
                <a:grpSpLocks/>
              </p:cNvGrpSpPr>
              <p:nvPr/>
            </p:nvGrpSpPr>
            <p:grpSpPr bwMode="auto">
              <a:xfrm>
                <a:off x="1738" y="1849"/>
                <a:ext cx="933" cy="294"/>
                <a:chOff x="1706" y="1513"/>
                <a:chExt cx="933" cy="294"/>
              </a:xfrm>
            </p:grpSpPr>
            <p:sp>
              <p:nvSpPr>
                <p:cNvPr id="21" name="Text Box 306"/>
                <p:cNvSpPr txBox="1">
                  <a:spLocks noChangeArrowheads="1"/>
                </p:cNvSpPr>
                <p:nvPr/>
              </p:nvSpPr>
              <p:spPr bwMode="auto">
                <a:xfrm>
                  <a:off x="2056" y="1513"/>
                  <a:ext cx="583" cy="294"/>
                </a:xfrm>
                <a:prstGeom prst="rect">
                  <a:avLst/>
                </a:prstGeom>
                <a:solidFill>
                  <a:srgbClr val="F8F8F8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pt-BR" sz="1200" b="1" i="0">
                      <a:latin typeface="Arial" pitchFamily="34" charset="0"/>
                    </a:rPr>
                    <a:t>Governo Municipal</a:t>
                  </a:r>
                  <a:endParaRPr lang="en-US" sz="1200" b="1" i="0">
                    <a:latin typeface="Arial" pitchFamily="34" charset="0"/>
                  </a:endParaRPr>
                </a:p>
              </p:txBody>
            </p:sp>
            <p:sp>
              <p:nvSpPr>
                <p:cNvPr id="22" name="Line 307"/>
                <p:cNvSpPr>
                  <a:spLocks noChangeShapeType="1"/>
                </p:cNvSpPr>
                <p:nvPr/>
              </p:nvSpPr>
              <p:spPr bwMode="auto">
                <a:xfrm flipH="1" flipV="1">
                  <a:off x="1706" y="1526"/>
                  <a:ext cx="350" cy="1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8" name="Group 308"/>
              <p:cNvGrpSpPr>
                <a:grpSpLocks/>
              </p:cNvGrpSpPr>
              <p:nvPr/>
            </p:nvGrpSpPr>
            <p:grpSpPr bwMode="auto">
              <a:xfrm>
                <a:off x="923" y="1176"/>
                <a:ext cx="909" cy="2055"/>
                <a:chOff x="891" y="840"/>
                <a:chExt cx="909" cy="2055"/>
              </a:xfrm>
            </p:grpSpPr>
            <p:sp>
              <p:nvSpPr>
                <p:cNvPr id="12" name="Text Box 309"/>
                <p:cNvSpPr txBox="1">
                  <a:spLocks noChangeArrowheads="1"/>
                </p:cNvSpPr>
                <p:nvPr/>
              </p:nvSpPr>
              <p:spPr bwMode="auto">
                <a:xfrm>
                  <a:off x="891" y="2300"/>
                  <a:ext cx="909" cy="59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lgDash"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pt-BR" sz="1100" i="0" dirty="0">
                      <a:latin typeface="Arial" pitchFamily="34" charset="0"/>
                    </a:rPr>
                    <a:t>Define o uso das </a:t>
                  </a:r>
                  <a:br>
                    <a:rPr lang="pt-BR" sz="1100" i="0" dirty="0">
                      <a:latin typeface="Arial" pitchFamily="34" charset="0"/>
                    </a:rPr>
                  </a:br>
                  <a:r>
                    <a:rPr lang="pt-BR" sz="1100" i="0" dirty="0">
                      <a:latin typeface="Arial" pitchFamily="34" charset="0"/>
                    </a:rPr>
                    <a:t>fibras ópticas e do</a:t>
                  </a:r>
                  <a:br>
                    <a:rPr lang="pt-BR" sz="1100" i="0" dirty="0">
                      <a:latin typeface="Arial" pitchFamily="34" charset="0"/>
                    </a:rPr>
                  </a:br>
                  <a:r>
                    <a:rPr lang="pt-BR" sz="1100" i="0" dirty="0">
                      <a:latin typeface="Arial" pitchFamily="34" charset="0"/>
                    </a:rPr>
                    <a:t>compromisso de </a:t>
                  </a:r>
                  <a:br>
                    <a:rPr lang="pt-BR" sz="1100" i="0" dirty="0">
                      <a:latin typeface="Arial" pitchFamily="34" charset="0"/>
                    </a:rPr>
                  </a:br>
                  <a:r>
                    <a:rPr lang="pt-BR" sz="1100" i="0" dirty="0">
                      <a:latin typeface="Arial" pitchFamily="34" charset="0"/>
                    </a:rPr>
                    <a:t>rateio dos custos de</a:t>
                  </a:r>
                  <a:br>
                    <a:rPr lang="pt-BR" sz="1100" i="0" dirty="0">
                      <a:latin typeface="Arial" pitchFamily="34" charset="0"/>
                    </a:rPr>
                  </a:br>
                  <a:r>
                    <a:rPr lang="pt-BR" sz="1100" i="0" dirty="0">
                      <a:latin typeface="Arial" pitchFamily="34" charset="0"/>
                    </a:rPr>
                    <a:t>manutenção</a:t>
                  </a:r>
                  <a:endParaRPr lang="en-US" sz="1100" i="0" dirty="0">
                    <a:latin typeface="Arial" pitchFamily="34" charset="0"/>
                  </a:endParaRPr>
                </a:p>
              </p:txBody>
            </p:sp>
            <p:grpSp>
              <p:nvGrpSpPr>
                <p:cNvPr id="9" name="Group 310"/>
                <p:cNvGrpSpPr>
                  <a:grpSpLocks/>
                </p:cNvGrpSpPr>
                <p:nvPr/>
              </p:nvGrpSpPr>
              <p:grpSpPr bwMode="auto">
                <a:xfrm>
                  <a:off x="967" y="1204"/>
                  <a:ext cx="777" cy="443"/>
                  <a:chOff x="967" y="1204"/>
                  <a:chExt cx="777" cy="443"/>
                </a:xfrm>
              </p:grpSpPr>
              <p:sp>
                <p:nvSpPr>
                  <p:cNvPr id="19" name="Oval 311"/>
                  <p:cNvSpPr>
                    <a:spLocks noChangeArrowheads="1"/>
                  </p:cNvSpPr>
                  <p:nvPr/>
                </p:nvSpPr>
                <p:spPr bwMode="auto">
                  <a:xfrm>
                    <a:off x="967" y="1204"/>
                    <a:ext cx="777" cy="443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eaLnBrk="0" hangingPunct="0"/>
                    <a:endParaRPr lang="pt-BR"/>
                  </a:p>
                </p:txBody>
              </p:sp>
              <p:sp>
                <p:nvSpPr>
                  <p:cNvPr id="20" name="Text Box 3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66" y="1227"/>
                    <a:ext cx="593" cy="36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pt-BR" sz="1050" i="0" dirty="0">
                        <a:latin typeface="Arial" pitchFamily="34" charset="0"/>
                      </a:rPr>
                      <a:t>Acordo de Cooperação Técnica</a:t>
                    </a:r>
                    <a:endParaRPr lang="en-US" sz="1050" i="0" dirty="0">
                      <a:latin typeface="Arial" pitchFamily="34" charset="0"/>
                    </a:endParaRPr>
                  </a:p>
                </p:txBody>
              </p:sp>
            </p:grpSp>
            <p:grpSp>
              <p:nvGrpSpPr>
                <p:cNvPr id="10" name="Group 313"/>
                <p:cNvGrpSpPr>
                  <a:grpSpLocks/>
                </p:cNvGrpSpPr>
                <p:nvPr/>
              </p:nvGrpSpPr>
              <p:grpSpPr bwMode="auto">
                <a:xfrm>
                  <a:off x="1140" y="1849"/>
                  <a:ext cx="493" cy="323"/>
                  <a:chOff x="422" y="1888"/>
                  <a:chExt cx="576" cy="363"/>
                </a:xfrm>
              </p:grpSpPr>
              <p:sp>
                <p:nvSpPr>
                  <p:cNvPr id="17" name="AutoShape 314"/>
                  <p:cNvSpPr>
                    <a:spLocks noChangeArrowheads="1"/>
                  </p:cNvSpPr>
                  <p:nvPr/>
                </p:nvSpPr>
                <p:spPr bwMode="auto">
                  <a:xfrm>
                    <a:off x="431" y="1888"/>
                    <a:ext cx="544" cy="363"/>
                  </a:xfrm>
                  <a:prstGeom prst="flowChartDocumen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eaLnBrk="0" hangingPunct="0"/>
                    <a:endParaRPr lang="pt-BR"/>
                  </a:p>
                </p:txBody>
              </p:sp>
              <p:sp>
                <p:nvSpPr>
                  <p:cNvPr id="18" name="Text Box 3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2" y="1901"/>
                    <a:ext cx="576" cy="32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pt-BR" sz="1200" i="0">
                        <a:latin typeface="Arial" pitchFamily="34" charset="0"/>
                      </a:rPr>
                      <a:t>Plano de</a:t>
                    </a:r>
                    <a:br>
                      <a:rPr lang="pt-BR" sz="1200" i="0">
                        <a:latin typeface="Arial" pitchFamily="34" charset="0"/>
                      </a:rPr>
                    </a:br>
                    <a:r>
                      <a:rPr lang="pt-BR" sz="1200" i="0">
                        <a:latin typeface="Arial" pitchFamily="34" charset="0"/>
                      </a:rPr>
                      <a:t>Trabalho</a:t>
                    </a:r>
                    <a:endParaRPr lang="en-US" sz="1200" i="0">
                      <a:latin typeface="Arial" pitchFamily="34" charset="0"/>
                    </a:endParaRPr>
                  </a:p>
                </p:txBody>
              </p:sp>
            </p:grpSp>
            <p:sp>
              <p:nvSpPr>
                <p:cNvPr id="15" name="Line 316"/>
                <p:cNvSpPr>
                  <a:spLocks noChangeShapeType="1"/>
                </p:cNvSpPr>
                <p:nvPr/>
              </p:nvSpPr>
              <p:spPr bwMode="auto">
                <a:xfrm>
                  <a:off x="1356" y="840"/>
                  <a:ext cx="0" cy="36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6" name="Line 317"/>
                <p:cNvSpPr>
                  <a:spLocks noChangeShapeType="1"/>
                </p:cNvSpPr>
                <p:nvPr/>
              </p:nvSpPr>
              <p:spPr bwMode="auto">
                <a:xfrm>
                  <a:off x="1351" y="1647"/>
                  <a:ext cx="0" cy="20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  <p:grpSp>
          <p:nvGrpSpPr>
            <p:cNvPr id="11" name="Group 318"/>
            <p:cNvGrpSpPr>
              <a:grpSpLocks/>
            </p:cNvGrpSpPr>
            <p:nvPr/>
          </p:nvGrpSpPr>
          <p:grpSpPr bwMode="auto">
            <a:xfrm>
              <a:off x="3844900" y="2147870"/>
              <a:ext cx="741363" cy="769937"/>
              <a:chOff x="2426" y="1162"/>
              <a:chExt cx="545" cy="544"/>
            </a:xfrm>
          </p:grpSpPr>
          <p:sp>
            <p:nvSpPr>
              <p:cNvPr id="26" name="Line 319"/>
              <p:cNvSpPr>
                <a:spLocks noChangeShapeType="1"/>
              </p:cNvSpPr>
              <p:nvPr/>
            </p:nvSpPr>
            <p:spPr bwMode="auto">
              <a:xfrm>
                <a:off x="2426" y="1162"/>
                <a:ext cx="499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7" name="Line 320"/>
              <p:cNvSpPr>
                <a:spLocks noChangeShapeType="1"/>
              </p:cNvSpPr>
              <p:nvPr/>
            </p:nvSpPr>
            <p:spPr bwMode="auto">
              <a:xfrm flipV="1">
                <a:off x="2426" y="1480"/>
                <a:ext cx="545" cy="2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3" name="Group 321"/>
            <p:cNvGrpSpPr>
              <a:grpSpLocks/>
            </p:cNvGrpSpPr>
            <p:nvPr/>
          </p:nvGrpSpPr>
          <p:grpSpPr bwMode="auto">
            <a:xfrm>
              <a:off x="5943575" y="2241532"/>
              <a:ext cx="2095500" cy="1252538"/>
              <a:chOff x="3969" y="1228"/>
              <a:chExt cx="1541" cy="887"/>
            </a:xfrm>
          </p:grpSpPr>
          <p:grpSp>
            <p:nvGrpSpPr>
              <p:cNvPr id="14" name="Group 322"/>
              <p:cNvGrpSpPr>
                <a:grpSpLocks/>
              </p:cNvGrpSpPr>
              <p:nvPr/>
            </p:nvGrpSpPr>
            <p:grpSpPr bwMode="auto">
              <a:xfrm>
                <a:off x="4830" y="1753"/>
                <a:ext cx="680" cy="362"/>
                <a:chOff x="1111" y="3113"/>
                <a:chExt cx="680" cy="408"/>
              </a:xfrm>
            </p:grpSpPr>
            <p:sp>
              <p:nvSpPr>
                <p:cNvPr id="36" name="Oval 323"/>
                <p:cNvSpPr>
                  <a:spLocks noChangeArrowheads="1"/>
                </p:cNvSpPr>
                <p:nvPr/>
              </p:nvSpPr>
              <p:spPr bwMode="auto">
                <a:xfrm>
                  <a:off x="1111" y="3113"/>
                  <a:ext cx="680" cy="40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pt-BR"/>
                </a:p>
              </p:txBody>
            </p:sp>
            <p:sp>
              <p:nvSpPr>
                <p:cNvPr id="37" name="Text Box 324"/>
                <p:cNvSpPr txBox="1">
                  <a:spLocks noChangeArrowheads="1"/>
                </p:cNvSpPr>
                <p:nvPr/>
              </p:nvSpPr>
              <p:spPr bwMode="auto">
                <a:xfrm>
                  <a:off x="1145" y="3219"/>
                  <a:ext cx="620" cy="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pt-BR" sz="1200" i="0">
                      <a:latin typeface="Arial" pitchFamily="34" charset="0"/>
                    </a:rPr>
                    <a:t>Contratos</a:t>
                  </a:r>
                  <a:endParaRPr lang="en-US" sz="1200" i="0">
                    <a:latin typeface="Arial" pitchFamily="34" charset="0"/>
                  </a:endParaRPr>
                </a:p>
              </p:txBody>
            </p:sp>
          </p:grpSp>
          <p:sp>
            <p:nvSpPr>
              <p:cNvPr id="30" name="Line 325"/>
              <p:cNvSpPr>
                <a:spLocks noChangeShapeType="1"/>
              </p:cNvSpPr>
              <p:nvPr/>
            </p:nvSpPr>
            <p:spPr bwMode="auto">
              <a:xfrm flipV="1">
                <a:off x="4694" y="2024"/>
                <a:ext cx="182" cy="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25" name="Group 326"/>
              <p:cNvGrpSpPr>
                <a:grpSpLocks/>
              </p:cNvGrpSpPr>
              <p:nvPr/>
            </p:nvGrpSpPr>
            <p:grpSpPr bwMode="auto">
              <a:xfrm>
                <a:off x="3969" y="1228"/>
                <a:ext cx="1225" cy="569"/>
                <a:chOff x="3969" y="1228"/>
                <a:chExt cx="1225" cy="569"/>
              </a:xfrm>
            </p:grpSpPr>
            <p:sp>
              <p:nvSpPr>
                <p:cNvPr id="32" name="Line 327"/>
                <p:cNvSpPr>
                  <a:spLocks noChangeShapeType="1"/>
                </p:cNvSpPr>
                <p:nvPr/>
              </p:nvSpPr>
              <p:spPr bwMode="auto">
                <a:xfrm>
                  <a:off x="4740" y="1570"/>
                  <a:ext cx="227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grpSp>
              <p:nvGrpSpPr>
                <p:cNvPr id="28" name="Group 328"/>
                <p:cNvGrpSpPr>
                  <a:grpSpLocks/>
                </p:cNvGrpSpPr>
                <p:nvPr/>
              </p:nvGrpSpPr>
              <p:grpSpPr bwMode="auto">
                <a:xfrm>
                  <a:off x="3969" y="1228"/>
                  <a:ext cx="1225" cy="331"/>
                  <a:chOff x="3969" y="1228"/>
                  <a:chExt cx="1225" cy="331"/>
                </a:xfrm>
              </p:grpSpPr>
              <p:sp>
                <p:nvSpPr>
                  <p:cNvPr id="34" name="Line 32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69" y="1389"/>
                    <a:ext cx="317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sp>
                <p:nvSpPr>
                  <p:cNvPr id="35" name="Text Box 33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85" y="1228"/>
                    <a:ext cx="909" cy="331"/>
                  </a:xfrm>
                  <a:prstGeom prst="rect">
                    <a:avLst/>
                  </a:prstGeom>
                  <a:solidFill>
                    <a:srgbClr val="F8F8F8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pt-BR" sz="1200" b="1" i="0">
                        <a:latin typeface="Arial" pitchFamily="34" charset="0"/>
                      </a:rPr>
                      <a:t>Outras Parcerias</a:t>
                    </a:r>
                    <a:endParaRPr lang="en-US" sz="1200" b="1" i="0">
                      <a:latin typeface="Arial" pitchFamily="34" charset="0"/>
                    </a:endParaRPr>
                  </a:p>
                </p:txBody>
              </p:sp>
            </p:grpSp>
          </p:grpSp>
        </p:grpSp>
        <p:grpSp>
          <p:nvGrpSpPr>
            <p:cNvPr id="29" name="Group 331"/>
            <p:cNvGrpSpPr>
              <a:grpSpLocks/>
            </p:cNvGrpSpPr>
            <p:nvPr/>
          </p:nvGrpSpPr>
          <p:grpSpPr bwMode="auto">
            <a:xfrm>
              <a:off x="3322613" y="4776770"/>
              <a:ext cx="2497137" cy="1158875"/>
              <a:chOff x="2042" y="3022"/>
              <a:chExt cx="1836" cy="821"/>
            </a:xfrm>
          </p:grpSpPr>
          <p:grpSp>
            <p:nvGrpSpPr>
              <p:cNvPr id="31" name="Group 332"/>
              <p:cNvGrpSpPr>
                <a:grpSpLocks/>
              </p:cNvGrpSpPr>
              <p:nvPr/>
            </p:nvGrpSpPr>
            <p:grpSpPr bwMode="auto">
              <a:xfrm>
                <a:off x="2042" y="3422"/>
                <a:ext cx="680" cy="362"/>
                <a:chOff x="1111" y="3113"/>
                <a:chExt cx="680" cy="408"/>
              </a:xfrm>
            </p:grpSpPr>
            <p:sp>
              <p:nvSpPr>
                <p:cNvPr id="46" name="Oval 333"/>
                <p:cNvSpPr>
                  <a:spLocks noChangeArrowheads="1"/>
                </p:cNvSpPr>
                <p:nvPr/>
              </p:nvSpPr>
              <p:spPr bwMode="auto">
                <a:xfrm>
                  <a:off x="1111" y="3113"/>
                  <a:ext cx="680" cy="40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pt-BR"/>
                </a:p>
              </p:txBody>
            </p:sp>
            <p:sp>
              <p:nvSpPr>
                <p:cNvPr id="47" name="Text Box 334"/>
                <p:cNvSpPr txBox="1">
                  <a:spLocks noChangeArrowheads="1"/>
                </p:cNvSpPr>
                <p:nvPr/>
              </p:nvSpPr>
              <p:spPr bwMode="auto">
                <a:xfrm>
                  <a:off x="1182" y="3219"/>
                  <a:ext cx="546" cy="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pt-BR" sz="1200" i="0">
                      <a:latin typeface="Arial" pitchFamily="34" charset="0"/>
                    </a:rPr>
                    <a:t>Estatuto</a:t>
                  </a:r>
                  <a:endParaRPr lang="en-US" sz="1200" i="0">
                    <a:latin typeface="Arial" pitchFamily="34" charset="0"/>
                  </a:endParaRPr>
                </a:p>
              </p:txBody>
            </p:sp>
          </p:grpSp>
          <p:sp>
            <p:nvSpPr>
              <p:cNvPr id="40" name="Line 335"/>
              <p:cNvSpPr>
                <a:spLocks noChangeShapeType="1"/>
              </p:cNvSpPr>
              <p:nvPr/>
            </p:nvSpPr>
            <p:spPr bwMode="auto">
              <a:xfrm>
                <a:off x="3470" y="3022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33" name="Group 336"/>
              <p:cNvGrpSpPr>
                <a:grpSpLocks/>
              </p:cNvGrpSpPr>
              <p:nvPr/>
            </p:nvGrpSpPr>
            <p:grpSpPr bwMode="auto">
              <a:xfrm>
                <a:off x="2717" y="3332"/>
                <a:ext cx="1161" cy="511"/>
                <a:chOff x="2717" y="3332"/>
                <a:chExt cx="1161" cy="511"/>
              </a:xfrm>
            </p:grpSpPr>
            <p:grpSp>
              <p:nvGrpSpPr>
                <p:cNvPr id="38" name="Group 337"/>
                <p:cNvGrpSpPr>
                  <a:grpSpLocks/>
                </p:cNvGrpSpPr>
                <p:nvPr/>
              </p:nvGrpSpPr>
              <p:grpSpPr bwMode="auto">
                <a:xfrm>
                  <a:off x="3062" y="3332"/>
                  <a:ext cx="816" cy="511"/>
                  <a:chOff x="3878" y="3067"/>
                  <a:chExt cx="816" cy="511"/>
                </a:xfrm>
              </p:grpSpPr>
              <p:sp>
                <p:nvSpPr>
                  <p:cNvPr id="44" name="AutoShape 338"/>
                  <p:cNvSpPr>
                    <a:spLocks noChangeArrowheads="1"/>
                  </p:cNvSpPr>
                  <p:nvPr/>
                </p:nvSpPr>
                <p:spPr bwMode="auto">
                  <a:xfrm>
                    <a:off x="3878" y="3067"/>
                    <a:ext cx="816" cy="499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eaLnBrk="0" hangingPunct="0"/>
                    <a:endParaRPr lang="pt-BR"/>
                  </a:p>
                </p:txBody>
              </p:sp>
              <p:sp>
                <p:nvSpPr>
                  <p:cNvPr id="45" name="Text Box 3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03" y="3125"/>
                    <a:ext cx="768" cy="45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pt-BR" sz="1200" i="0">
                        <a:latin typeface="Arial" pitchFamily="34" charset="0"/>
                      </a:rPr>
                      <a:t>Organização</a:t>
                    </a:r>
                  </a:p>
                  <a:p>
                    <a:pPr algn="ctr"/>
                    <a:r>
                      <a:rPr lang="pt-BR" sz="1200" i="0">
                        <a:latin typeface="Arial" pitchFamily="34" charset="0"/>
                      </a:rPr>
                      <a:t>Gestora da</a:t>
                    </a:r>
                    <a:br>
                      <a:rPr lang="pt-BR" sz="1200" i="0">
                        <a:latin typeface="Arial" pitchFamily="34" charset="0"/>
                      </a:rPr>
                    </a:br>
                    <a:r>
                      <a:rPr lang="pt-BR" sz="1200" i="0">
                        <a:latin typeface="Arial" pitchFamily="34" charset="0"/>
                      </a:rPr>
                      <a:t>Rede</a:t>
                    </a:r>
                    <a:endParaRPr lang="en-US" sz="1200" i="0">
                      <a:latin typeface="Arial" pitchFamily="34" charset="0"/>
                    </a:endParaRPr>
                  </a:p>
                </p:txBody>
              </p:sp>
            </p:grpSp>
            <p:sp>
              <p:nvSpPr>
                <p:cNvPr id="43" name="Line 340"/>
                <p:cNvSpPr>
                  <a:spLocks noChangeShapeType="1"/>
                </p:cNvSpPr>
                <p:nvPr/>
              </p:nvSpPr>
              <p:spPr bwMode="auto">
                <a:xfrm flipH="1">
                  <a:off x="2717" y="3600"/>
                  <a:ext cx="34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 type="triangle" w="med" len="med"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  <p:grpSp>
          <p:nvGrpSpPr>
            <p:cNvPr id="39" name="Group 400"/>
            <p:cNvGrpSpPr>
              <a:grpSpLocks/>
            </p:cNvGrpSpPr>
            <p:nvPr/>
          </p:nvGrpSpPr>
          <p:grpSpPr bwMode="auto">
            <a:xfrm>
              <a:off x="1438250" y="857232"/>
              <a:ext cx="6556375" cy="5300663"/>
              <a:chOff x="1154" y="710"/>
              <a:chExt cx="4130" cy="3339"/>
            </a:xfrm>
          </p:grpSpPr>
          <p:grpSp>
            <p:nvGrpSpPr>
              <p:cNvPr id="41" name="Group 351"/>
              <p:cNvGrpSpPr>
                <a:grpSpLocks/>
              </p:cNvGrpSpPr>
              <p:nvPr/>
            </p:nvGrpSpPr>
            <p:grpSpPr bwMode="auto">
              <a:xfrm>
                <a:off x="2009" y="1929"/>
                <a:ext cx="1283" cy="698"/>
                <a:chOff x="1655" y="1616"/>
                <a:chExt cx="1497" cy="783"/>
              </a:xfrm>
            </p:grpSpPr>
            <p:sp>
              <p:nvSpPr>
                <p:cNvPr id="100" name="Text Box 352"/>
                <p:cNvSpPr txBox="1">
                  <a:spLocks noChangeArrowheads="1"/>
                </p:cNvSpPr>
                <p:nvPr/>
              </p:nvSpPr>
              <p:spPr bwMode="auto">
                <a:xfrm>
                  <a:off x="1655" y="2069"/>
                  <a:ext cx="908" cy="330"/>
                </a:xfrm>
                <a:prstGeom prst="rect">
                  <a:avLst/>
                </a:prstGeom>
                <a:solidFill>
                  <a:srgbClr val="F8F8F8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pt-BR" sz="1200" b="1" i="0">
                      <a:latin typeface="Arial" pitchFamily="34" charset="0"/>
                    </a:rPr>
                    <a:t>Universidades Estaduais</a:t>
                  </a:r>
                  <a:endParaRPr lang="en-US" sz="1200" b="1" i="0">
                    <a:latin typeface="Arial" pitchFamily="34" charset="0"/>
                  </a:endParaRPr>
                </a:p>
              </p:txBody>
            </p:sp>
            <p:sp>
              <p:nvSpPr>
                <p:cNvPr id="101" name="Line 353"/>
                <p:cNvSpPr>
                  <a:spLocks noChangeShapeType="1"/>
                </p:cNvSpPr>
                <p:nvPr/>
              </p:nvSpPr>
              <p:spPr bwMode="auto">
                <a:xfrm flipV="1">
                  <a:off x="2562" y="1616"/>
                  <a:ext cx="590" cy="58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42" name="Group 399"/>
              <p:cNvGrpSpPr>
                <a:grpSpLocks/>
              </p:cNvGrpSpPr>
              <p:nvPr/>
            </p:nvGrpSpPr>
            <p:grpSpPr bwMode="auto">
              <a:xfrm>
                <a:off x="1154" y="710"/>
                <a:ext cx="4130" cy="3339"/>
                <a:chOff x="1154" y="710"/>
                <a:chExt cx="4130" cy="3339"/>
              </a:xfrm>
            </p:grpSpPr>
            <p:grpSp>
              <p:nvGrpSpPr>
                <p:cNvPr id="48" name="Group 345"/>
                <p:cNvGrpSpPr>
                  <a:grpSpLocks/>
                </p:cNvGrpSpPr>
                <p:nvPr/>
              </p:nvGrpSpPr>
              <p:grpSpPr bwMode="auto">
                <a:xfrm>
                  <a:off x="3641" y="825"/>
                  <a:ext cx="778" cy="657"/>
                  <a:chOff x="3560" y="377"/>
                  <a:chExt cx="908" cy="740"/>
                </a:xfrm>
              </p:grpSpPr>
              <p:sp>
                <p:nvSpPr>
                  <p:cNvPr id="98" name="Text Box 34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60" y="377"/>
                    <a:ext cx="908" cy="331"/>
                  </a:xfrm>
                  <a:prstGeom prst="rect">
                    <a:avLst/>
                  </a:prstGeom>
                  <a:solidFill>
                    <a:srgbClr val="F8F8F8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pt-BR" sz="1200" b="1" i="0">
                        <a:latin typeface="Arial" pitchFamily="34" charset="0"/>
                      </a:rPr>
                      <a:t>Universidades Federais</a:t>
                    </a:r>
                    <a:endParaRPr lang="en-US" sz="1200" b="1" i="0">
                      <a:latin typeface="Arial" pitchFamily="34" charset="0"/>
                    </a:endParaRPr>
                  </a:p>
                </p:txBody>
              </p:sp>
              <p:sp>
                <p:nvSpPr>
                  <p:cNvPr id="99" name="Line 34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42" y="709"/>
                    <a:ext cx="227" cy="40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</p:grpSp>
            <p:grpSp>
              <p:nvGrpSpPr>
                <p:cNvPr id="49" name="Group 398"/>
                <p:cNvGrpSpPr>
                  <a:grpSpLocks/>
                </p:cNvGrpSpPr>
                <p:nvPr/>
              </p:nvGrpSpPr>
              <p:grpSpPr bwMode="auto">
                <a:xfrm>
                  <a:off x="1154" y="710"/>
                  <a:ext cx="4130" cy="3339"/>
                  <a:chOff x="1154" y="710"/>
                  <a:chExt cx="4130" cy="3339"/>
                </a:xfrm>
              </p:grpSpPr>
              <p:grpSp>
                <p:nvGrpSpPr>
                  <p:cNvPr id="50" name="Group 348"/>
                  <p:cNvGrpSpPr>
                    <a:grpSpLocks/>
                  </p:cNvGrpSpPr>
                  <p:nvPr/>
                </p:nvGrpSpPr>
                <p:grpSpPr bwMode="auto">
                  <a:xfrm>
                    <a:off x="3914" y="1200"/>
                    <a:ext cx="1128" cy="363"/>
                    <a:chOff x="3878" y="799"/>
                    <a:chExt cx="1316" cy="408"/>
                  </a:xfrm>
                </p:grpSpPr>
                <p:sp>
                  <p:nvSpPr>
                    <p:cNvPr id="96" name="Text Box 34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285" y="799"/>
                      <a:ext cx="909" cy="330"/>
                    </a:xfrm>
                    <a:prstGeom prst="rect">
                      <a:avLst/>
                    </a:prstGeom>
                    <a:solidFill>
                      <a:srgbClr val="F8F8F8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pt-BR" sz="1200" b="1" i="0">
                          <a:latin typeface="Arial" pitchFamily="34" charset="0"/>
                        </a:rPr>
                        <a:t>Institutos de Pesquisa</a:t>
                      </a:r>
                      <a:endParaRPr lang="en-US" sz="1200" b="1" i="0">
                        <a:latin typeface="Arial" pitchFamily="34" charset="0"/>
                      </a:endParaRPr>
                    </a:p>
                  </p:txBody>
                </p:sp>
                <p:sp>
                  <p:nvSpPr>
                    <p:cNvPr id="97" name="Line 35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3878" y="981"/>
                      <a:ext cx="408" cy="226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</p:grpSp>
              <p:grpSp>
                <p:nvGrpSpPr>
                  <p:cNvPr id="51" name="Group 397"/>
                  <p:cNvGrpSpPr>
                    <a:grpSpLocks/>
                  </p:cNvGrpSpPr>
                  <p:nvPr/>
                </p:nvGrpSpPr>
                <p:grpSpPr bwMode="auto">
                  <a:xfrm>
                    <a:off x="1154" y="710"/>
                    <a:ext cx="2371" cy="773"/>
                    <a:chOff x="1154" y="710"/>
                    <a:chExt cx="2371" cy="773"/>
                  </a:xfrm>
                </p:grpSpPr>
                <p:grpSp>
                  <p:nvGrpSpPr>
                    <p:cNvPr id="52" name="Group 34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81" y="928"/>
                      <a:ext cx="544" cy="555"/>
                      <a:chOff x="2789" y="493"/>
                      <a:chExt cx="635" cy="624"/>
                    </a:xfrm>
                  </p:grpSpPr>
                  <p:pic>
                    <p:nvPicPr>
                      <p:cNvPr id="94" name="Picture 343" descr="RNP">
                        <a:hlinkClick r:id="rId2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 cstate="print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9" y="493"/>
                        <a:ext cx="635" cy="30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  <p:sp>
                    <p:nvSpPr>
                      <p:cNvPr id="95" name="Line 34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71" y="754"/>
                        <a:ext cx="227" cy="36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pt-BR"/>
                      </a:p>
                    </p:txBody>
                  </p:sp>
                </p:grpSp>
                <p:grpSp>
                  <p:nvGrpSpPr>
                    <p:cNvPr id="53" name="Group 3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07" y="873"/>
                      <a:ext cx="971" cy="287"/>
                      <a:chOff x="1655" y="431"/>
                      <a:chExt cx="1134" cy="323"/>
                    </a:xfrm>
                  </p:grpSpPr>
                  <p:pic>
                    <p:nvPicPr>
                      <p:cNvPr id="92" name="Picture 355" descr="Finep">
                        <a:hlinkClick r:id="rId4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 cstate="print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5" y="431"/>
                        <a:ext cx="816" cy="32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  <p:sp>
                    <p:nvSpPr>
                      <p:cNvPr id="93" name="Line 35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72" y="618"/>
                        <a:ext cx="317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pt-BR"/>
                      </a:p>
                    </p:txBody>
                  </p:sp>
                </p:grpSp>
                <p:grpSp>
                  <p:nvGrpSpPr>
                    <p:cNvPr id="54" name="Group 35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54" y="710"/>
                      <a:ext cx="1827" cy="455"/>
                      <a:chOff x="657" y="248"/>
                      <a:chExt cx="2132" cy="510"/>
                    </a:xfrm>
                  </p:grpSpPr>
                  <p:sp>
                    <p:nvSpPr>
                      <p:cNvPr id="89" name="Text Box 35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657" y="536"/>
                        <a:ext cx="544" cy="222"/>
                      </a:xfrm>
                      <a:prstGeom prst="rect">
                        <a:avLst/>
                      </a:prstGeom>
                      <a:solidFill>
                        <a:srgbClr val="6699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>
                        <a:spAutoFit/>
                      </a:bodyPr>
                      <a:lstStyle/>
                      <a:p>
                        <a:pPr algn="ctr">
                          <a:spcBef>
                            <a:spcPct val="50000"/>
                          </a:spcBef>
                        </a:pPr>
                        <a:r>
                          <a:rPr lang="pt-BR" sz="1400" b="1" i="0">
                            <a:latin typeface="Arial" pitchFamily="34" charset="0"/>
                          </a:rPr>
                          <a:t>MCT</a:t>
                        </a:r>
                        <a:endParaRPr lang="en-US" sz="1400" b="1" i="0">
                          <a:latin typeface="Arial" pitchFamily="34" charset="0"/>
                        </a:endParaRPr>
                      </a:p>
                    </p:txBody>
                  </p:sp>
                  <p:sp>
                    <p:nvSpPr>
                      <p:cNvPr id="90" name="Line 35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02" y="618"/>
                        <a:ext cx="453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prstDash val="lgDash"/>
                        <a:round/>
                        <a:headE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pt-BR"/>
                      </a:p>
                    </p:txBody>
                  </p:sp>
                  <p:sp>
                    <p:nvSpPr>
                      <p:cNvPr id="91" name="Freeform 360"/>
                      <p:cNvSpPr>
                        <a:spLocks/>
                      </p:cNvSpPr>
                      <p:nvPr/>
                    </p:nvSpPr>
                    <p:spPr bwMode="auto">
                      <a:xfrm rot="-151510">
                        <a:off x="1201" y="248"/>
                        <a:ext cx="1588" cy="280"/>
                      </a:xfrm>
                      <a:custGeom>
                        <a:avLst/>
                        <a:gdLst>
                          <a:gd name="T0" fmla="*/ 0 w 1224"/>
                          <a:gd name="T1" fmla="*/ 501 h 265"/>
                          <a:gd name="T2" fmla="*/ 20237 w 1224"/>
                          <a:gd name="T3" fmla="*/ 85 h 265"/>
                          <a:gd name="T4" fmla="*/ 42783 w 1224"/>
                          <a:gd name="T5" fmla="*/ 85 h 265"/>
                          <a:gd name="T6" fmla="*/ 60789 w 1224"/>
                          <a:gd name="T7" fmla="*/ 608 h 265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1224"/>
                          <a:gd name="T13" fmla="*/ 0 h 265"/>
                          <a:gd name="T14" fmla="*/ 1224 w 1224"/>
                          <a:gd name="T15" fmla="*/ 265 h 265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1224" h="265">
                            <a:moveTo>
                              <a:pt x="0" y="220"/>
                            </a:moveTo>
                            <a:cubicBezTo>
                              <a:pt x="132" y="144"/>
                              <a:pt x="264" y="68"/>
                              <a:pt x="408" y="38"/>
                            </a:cubicBezTo>
                            <a:cubicBezTo>
                              <a:pt x="552" y="8"/>
                              <a:pt x="726" y="0"/>
                              <a:pt x="862" y="38"/>
                            </a:cubicBezTo>
                            <a:cubicBezTo>
                              <a:pt x="998" y="76"/>
                              <a:pt x="1156" y="220"/>
                              <a:pt x="1224" y="265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pt-BR"/>
                      </a:p>
                    </p:txBody>
                  </p:sp>
                </p:grpSp>
              </p:grpSp>
              <p:grpSp>
                <p:nvGrpSpPr>
                  <p:cNvPr id="55" name="Group 361"/>
                  <p:cNvGrpSpPr>
                    <a:grpSpLocks/>
                  </p:cNvGrpSpPr>
                  <p:nvPr/>
                </p:nvGrpSpPr>
                <p:grpSpPr bwMode="auto">
                  <a:xfrm>
                    <a:off x="3097" y="1442"/>
                    <a:ext cx="1128" cy="1089"/>
                    <a:chOff x="2925" y="1072"/>
                    <a:chExt cx="1316" cy="1224"/>
                  </a:xfrm>
                </p:grpSpPr>
                <p:grpSp>
                  <p:nvGrpSpPr>
                    <p:cNvPr id="56" name="Group 36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188" y="1933"/>
                      <a:ext cx="575" cy="363"/>
                      <a:chOff x="422" y="1888"/>
                      <a:chExt cx="575" cy="363"/>
                    </a:xfrm>
                  </p:grpSpPr>
                  <p:sp>
                    <p:nvSpPr>
                      <p:cNvPr id="84" name="AutoShape 3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1" y="1888"/>
                        <a:ext cx="544" cy="363"/>
                      </a:xfrm>
                      <a:prstGeom prst="flowChartDocumen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eaLnBrk="0" hangingPunct="0"/>
                        <a:endParaRPr lang="pt-BR"/>
                      </a:p>
                    </p:txBody>
                  </p:sp>
                  <p:sp>
                    <p:nvSpPr>
                      <p:cNvPr id="85" name="Text Box 36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22" y="1901"/>
                        <a:ext cx="575" cy="32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 algn="ctr"/>
                        <a:r>
                          <a:rPr lang="pt-BR" sz="1200" i="0">
                            <a:latin typeface="Arial" pitchFamily="34" charset="0"/>
                          </a:rPr>
                          <a:t>Plano de</a:t>
                        </a:r>
                        <a:br>
                          <a:rPr lang="pt-BR" sz="1200" i="0">
                            <a:latin typeface="Arial" pitchFamily="34" charset="0"/>
                          </a:rPr>
                        </a:br>
                        <a:r>
                          <a:rPr lang="pt-BR" sz="1200" i="0">
                            <a:latin typeface="Arial" pitchFamily="34" charset="0"/>
                          </a:rPr>
                          <a:t>Trabalho</a:t>
                        </a:r>
                        <a:endParaRPr lang="en-US" sz="1200" i="0">
                          <a:latin typeface="Arial" pitchFamily="34" charset="0"/>
                        </a:endParaRPr>
                      </a:p>
                    </p:txBody>
                  </p:sp>
                </p:grpSp>
                <p:grpSp>
                  <p:nvGrpSpPr>
                    <p:cNvPr id="57" name="Group 36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25" y="1072"/>
                      <a:ext cx="1316" cy="952"/>
                      <a:chOff x="2925" y="1072"/>
                      <a:chExt cx="1316" cy="952"/>
                    </a:xfrm>
                  </p:grpSpPr>
                  <p:grpSp>
                    <p:nvGrpSpPr>
                      <p:cNvPr id="58" name="Group 36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5" y="1072"/>
                        <a:ext cx="1044" cy="589"/>
                        <a:chOff x="3560" y="1253"/>
                        <a:chExt cx="1044" cy="589"/>
                      </a:xfrm>
                    </p:grpSpPr>
                    <p:sp>
                      <p:nvSpPr>
                        <p:cNvPr id="82" name="Oval 36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60" y="1253"/>
                          <a:ext cx="1044" cy="589"/>
                        </a:xfrm>
                        <a:prstGeom prst="ellipse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pPr eaLnBrk="0" hangingPunct="0"/>
                          <a:endParaRPr lang="pt-BR"/>
                        </a:p>
                      </p:txBody>
                    </p:sp>
                    <p:sp>
                      <p:nvSpPr>
                        <p:cNvPr id="83" name="Text Box 368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43" y="1312"/>
                          <a:ext cx="879" cy="45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 algn="ctr"/>
                          <a:r>
                            <a:rPr lang="pt-BR" sz="1200" i="0">
                              <a:latin typeface="Arial" pitchFamily="34" charset="0"/>
                            </a:rPr>
                            <a:t>Memorando</a:t>
                          </a:r>
                        </a:p>
                        <a:p>
                          <a:pPr algn="ctr"/>
                          <a:r>
                            <a:rPr lang="pt-BR" sz="1200" i="0">
                              <a:latin typeface="Arial" pitchFamily="34" charset="0"/>
                            </a:rPr>
                            <a:t>de</a:t>
                          </a:r>
                          <a:br>
                            <a:rPr lang="pt-BR" sz="1200" i="0">
                              <a:latin typeface="Arial" pitchFamily="34" charset="0"/>
                            </a:rPr>
                          </a:br>
                          <a:r>
                            <a:rPr lang="pt-BR" sz="1200" i="0">
                              <a:latin typeface="Arial" pitchFamily="34" charset="0"/>
                            </a:rPr>
                            <a:t>Entendimentos</a:t>
                          </a:r>
                          <a:endParaRPr lang="en-US" sz="1200" i="0">
                            <a:latin typeface="Arial" pitchFamily="34" charset="0"/>
                          </a:endParaRPr>
                        </a:p>
                      </p:txBody>
                    </p:sp>
                  </p:grpSp>
                  <p:sp>
                    <p:nvSpPr>
                      <p:cNvPr id="80" name="Line 36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470" y="1661"/>
                        <a:ext cx="0" cy="27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pt-BR"/>
                      </a:p>
                    </p:txBody>
                  </p:sp>
                  <p:sp>
                    <p:nvSpPr>
                      <p:cNvPr id="81" name="Line 37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742" y="1616"/>
                        <a:ext cx="499" cy="40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pt-BR"/>
                      </a:p>
                    </p:txBody>
                  </p:sp>
                </p:grpSp>
              </p:grpSp>
              <p:grpSp>
                <p:nvGrpSpPr>
                  <p:cNvPr id="59" name="Group 371"/>
                  <p:cNvGrpSpPr>
                    <a:grpSpLocks/>
                  </p:cNvGrpSpPr>
                  <p:nvPr/>
                </p:nvGrpSpPr>
                <p:grpSpPr bwMode="auto">
                  <a:xfrm>
                    <a:off x="4147" y="2252"/>
                    <a:ext cx="1137" cy="688"/>
                    <a:chOff x="4150" y="1979"/>
                    <a:chExt cx="1327" cy="771"/>
                  </a:xfrm>
                </p:grpSpPr>
                <p:grpSp>
                  <p:nvGrpSpPr>
                    <p:cNvPr id="63" name="Group 37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778" y="2388"/>
                      <a:ext cx="699" cy="362"/>
                      <a:chOff x="1105" y="3113"/>
                      <a:chExt cx="699" cy="408"/>
                    </a:xfrm>
                  </p:grpSpPr>
                  <p:sp>
                    <p:nvSpPr>
                      <p:cNvPr id="75" name="Oval 3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111" y="3113"/>
                        <a:ext cx="680" cy="408"/>
                      </a:xfrm>
                      <a:prstGeom prst="ellipse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eaLnBrk="0" hangingPunct="0"/>
                        <a:endParaRPr lang="pt-BR"/>
                      </a:p>
                    </p:txBody>
                  </p:sp>
                  <p:sp>
                    <p:nvSpPr>
                      <p:cNvPr id="76" name="Text Box 37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05" y="3219"/>
                        <a:ext cx="699" cy="21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 algn="ctr"/>
                        <a:r>
                          <a:rPr lang="pt-BR" sz="1200" i="0">
                            <a:latin typeface="Arial" pitchFamily="34" charset="0"/>
                          </a:rPr>
                          <a:t>Convenção</a:t>
                        </a:r>
                        <a:endParaRPr lang="en-US" sz="1200" i="0">
                          <a:latin typeface="Arial" pitchFamily="34" charset="0"/>
                        </a:endParaRPr>
                      </a:p>
                    </p:txBody>
                  </p:sp>
                </p:grpSp>
                <p:grpSp>
                  <p:nvGrpSpPr>
                    <p:cNvPr id="69" name="Group 37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150" y="1979"/>
                      <a:ext cx="545" cy="408"/>
                      <a:chOff x="1973" y="3339"/>
                      <a:chExt cx="545" cy="408"/>
                    </a:xfrm>
                  </p:grpSpPr>
                  <p:sp>
                    <p:nvSpPr>
                      <p:cNvPr id="73" name="AutoShape 376"/>
                      <p:cNvSpPr>
                        <a:spLocks noChangeArrowheads="1"/>
                      </p:cNvSpPr>
                      <p:nvPr/>
                    </p:nvSpPr>
                    <p:spPr bwMode="auto">
                      <a:xfrm rot="-5400000">
                        <a:off x="2042" y="3270"/>
                        <a:ext cx="408" cy="545"/>
                      </a:xfrm>
                      <a:prstGeom prst="flowChartDelay">
                        <a:avLst/>
                      </a:prstGeom>
                      <a:solidFill>
                        <a:srgbClr val="99C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eaLnBrk="0" hangingPunct="0"/>
                        <a:endParaRPr lang="pt-BR"/>
                      </a:p>
                    </p:txBody>
                  </p:sp>
                  <p:sp>
                    <p:nvSpPr>
                      <p:cNvPr id="74" name="Text Box 37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008" y="3400"/>
                        <a:ext cx="489" cy="32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 algn="ctr"/>
                        <a:r>
                          <a:rPr lang="pt-BR" sz="1200" i="0" dirty="0">
                            <a:latin typeface="Arial" pitchFamily="34" charset="0"/>
                          </a:rPr>
                          <a:t>Comitê</a:t>
                        </a:r>
                        <a:br>
                          <a:rPr lang="pt-BR" sz="1200" i="0" dirty="0">
                            <a:latin typeface="Arial" pitchFamily="34" charset="0"/>
                          </a:rPr>
                        </a:br>
                        <a:r>
                          <a:rPr lang="pt-BR" sz="1200" i="0" dirty="0">
                            <a:latin typeface="Arial" pitchFamily="34" charset="0"/>
                          </a:rPr>
                          <a:t>Gestor</a:t>
                        </a:r>
                        <a:endParaRPr lang="en-US" sz="1200" i="0" dirty="0">
                          <a:latin typeface="Arial" pitchFamily="34" charset="0"/>
                        </a:endParaRPr>
                      </a:p>
                    </p:txBody>
                  </p:sp>
                </p:grpSp>
                <p:sp>
                  <p:nvSpPr>
                    <p:cNvPr id="71" name="Line 37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22" y="2387"/>
                      <a:ext cx="0" cy="181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72" name="Line 37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94" y="2387"/>
                      <a:ext cx="136" cy="91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 type="triangle" w="med" len="med"/>
                      <a:tailEnd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</p:grpSp>
              <p:grpSp>
                <p:nvGrpSpPr>
                  <p:cNvPr id="70" name="Group 380"/>
                  <p:cNvGrpSpPr>
                    <a:grpSpLocks/>
                  </p:cNvGrpSpPr>
                  <p:nvPr/>
                </p:nvGrpSpPr>
                <p:grpSpPr bwMode="auto">
                  <a:xfrm>
                    <a:off x="4407" y="3726"/>
                    <a:ext cx="757" cy="323"/>
                    <a:chOff x="4453" y="3637"/>
                    <a:chExt cx="884" cy="363"/>
                  </a:xfrm>
                </p:grpSpPr>
                <p:sp>
                  <p:nvSpPr>
                    <p:cNvPr id="67" name="AutoShape 3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54" y="3637"/>
                      <a:ext cx="695" cy="363"/>
                    </a:xfrm>
                    <a:prstGeom prst="octagon">
                      <a:avLst>
                        <a:gd name="adj" fmla="val 29287"/>
                      </a:avLst>
                    </a:prstGeom>
                    <a:solidFill>
                      <a:srgbClr val="FF9F00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0" hangingPunct="0"/>
                      <a:endParaRPr lang="pt-BR"/>
                    </a:p>
                  </p:txBody>
                </p:sp>
                <p:sp>
                  <p:nvSpPr>
                    <p:cNvPr id="68" name="Text Box 38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453" y="3659"/>
                      <a:ext cx="884" cy="32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pPr algn="ctr"/>
                      <a:r>
                        <a:rPr lang="pt-BR" sz="1200" i="0">
                          <a:latin typeface="Arial" pitchFamily="34" charset="0"/>
                        </a:rPr>
                        <a:t>Construção</a:t>
                      </a:r>
                      <a:br>
                        <a:rPr lang="pt-BR" sz="1200" i="0">
                          <a:latin typeface="Arial" pitchFamily="34" charset="0"/>
                        </a:rPr>
                      </a:br>
                      <a:r>
                        <a:rPr lang="pt-BR" sz="1200" i="0">
                          <a:latin typeface="Arial" pitchFamily="34" charset="0"/>
                        </a:rPr>
                        <a:t>da rede</a:t>
                      </a:r>
                      <a:endParaRPr lang="en-US" sz="1200" i="0">
                        <a:latin typeface="Arial" pitchFamily="34" charset="0"/>
                      </a:endParaRPr>
                    </a:p>
                  </p:txBody>
                </p:sp>
              </p:grpSp>
              <p:grpSp>
                <p:nvGrpSpPr>
                  <p:cNvPr id="77" name="Group 383"/>
                  <p:cNvGrpSpPr>
                    <a:grpSpLocks/>
                  </p:cNvGrpSpPr>
                  <p:nvPr/>
                </p:nvGrpSpPr>
                <p:grpSpPr bwMode="auto">
                  <a:xfrm>
                    <a:off x="4528" y="3250"/>
                    <a:ext cx="520" cy="477"/>
                    <a:chOff x="4595" y="3102"/>
                    <a:chExt cx="607" cy="536"/>
                  </a:xfrm>
                </p:grpSpPr>
                <p:grpSp>
                  <p:nvGrpSpPr>
                    <p:cNvPr id="78" name="Group 38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95" y="3102"/>
                      <a:ext cx="607" cy="363"/>
                      <a:chOff x="4966" y="3067"/>
                      <a:chExt cx="607" cy="363"/>
                    </a:xfrm>
                  </p:grpSpPr>
                  <p:sp>
                    <p:nvSpPr>
                      <p:cNvPr id="65" name="AutoShape 3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967" y="3067"/>
                        <a:ext cx="590" cy="363"/>
                      </a:xfrm>
                      <a:prstGeom prst="octagon">
                        <a:avLst>
                          <a:gd name="adj" fmla="val 29287"/>
                        </a:avLst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eaLnBrk="0" hangingPunct="0"/>
                        <a:endParaRPr lang="pt-BR"/>
                      </a:p>
                    </p:txBody>
                  </p:sp>
                  <p:sp>
                    <p:nvSpPr>
                      <p:cNvPr id="66" name="Text Box 38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966" y="3067"/>
                        <a:ext cx="607" cy="32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>
                        <a:spAutoFit/>
                      </a:bodyPr>
                      <a:lstStyle/>
                      <a:p>
                        <a:pPr algn="ctr"/>
                        <a:r>
                          <a:rPr lang="pt-BR" sz="1200" i="0">
                            <a:latin typeface="Arial" pitchFamily="34" charset="0"/>
                          </a:rPr>
                          <a:t>Projeto</a:t>
                        </a:r>
                        <a:br>
                          <a:rPr lang="pt-BR" sz="1200" i="0">
                            <a:latin typeface="Arial" pitchFamily="34" charset="0"/>
                          </a:rPr>
                        </a:br>
                        <a:r>
                          <a:rPr lang="pt-BR" sz="1200" i="0">
                            <a:latin typeface="Arial" pitchFamily="34" charset="0"/>
                          </a:rPr>
                          <a:t>Técnico</a:t>
                        </a:r>
                        <a:endParaRPr lang="en-US" sz="1200" i="0">
                          <a:latin typeface="Arial" pitchFamily="34" charset="0"/>
                        </a:endParaRPr>
                      </a:p>
                    </p:txBody>
                  </p:sp>
                </p:grpSp>
                <p:sp>
                  <p:nvSpPr>
                    <p:cNvPr id="64" name="Line 38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96" y="3456"/>
                      <a:ext cx="0" cy="18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</p:grpSp>
              <p:grpSp>
                <p:nvGrpSpPr>
                  <p:cNvPr id="79" name="Group 396"/>
                  <p:cNvGrpSpPr>
                    <a:grpSpLocks/>
                  </p:cNvGrpSpPr>
                  <p:nvPr/>
                </p:nvGrpSpPr>
                <p:grpSpPr bwMode="auto">
                  <a:xfrm>
                    <a:off x="4140" y="2775"/>
                    <a:ext cx="474" cy="363"/>
                    <a:chOff x="4140" y="2775"/>
                    <a:chExt cx="474" cy="363"/>
                  </a:xfrm>
                </p:grpSpPr>
                <p:sp>
                  <p:nvSpPr>
                    <p:cNvPr id="61" name="AutoShape 296"/>
                    <p:cNvSpPr>
                      <a:spLocks noChangeArrowheads="1"/>
                    </p:cNvSpPr>
                    <p:nvPr/>
                  </p:nvSpPr>
                  <p:spPr bwMode="auto">
                    <a:xfrm rot="5400000">
                      <a:off x="4199" y="2723"/>
                      <a:ext cx="363" cy="467"/>
                    </a:xfrm>
                    <a:prstGeom prst="flowChartDelay">
                      <a:avLst/>
                    </a:prstGeom>
                    <a:solidFill>
                      <a:srgbClr val="99CCFF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0" hangingPunct="0"/>
                      <a:endParaRPr lang="pt-BR"/>
                    </a:p>
                  </p:txBody>
                </p:sp>
                <p:sp>
                  <p:nvSpPr>
                    <p:cNvPr id="62" name="Text Box 38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40" y="2788"/>
                      <a:ext cx="451" cy="28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pPr algn="ctr"/>
                      <a:r>
                        <a:rPr lang="pt-BR" sz="1200" i="0">
                          <a:latin typeface="Arial" pitchFamily="34" charset="0"/>
                        </a:rPr>
                        <a:t>Comitê</a:t>
                      </a:r>
                      <a:br>
                        <a:rPr lang="pt-BR" sz="1200" i="0">
                          <a:latin typeface="Arial" pitchFamily="34" charset="0"/>
                        </a:rPr>
                      </a:br>
                      <a:r>
                        <a:rPr lang="pt-BR" sz="1200" i="0">
                          <a:latin typeface="Arial" pitchFamily="34" charset="0"/>
                        </a:rPr>
                        <a:t>Técnico</a:t>
                      </a:r>
                      <a:endParaRPr lang="en-US" sz="1200" i="0">
                        <a:latin typeface="Arial" pitchFamily="34" charset="0"/>
                      </a:endParaRPr>
                    </a:p>
                  </p:txBody>
                </p:sp>
              </p:grpSp>
              <p:sp>
                <p:nvSpPr>
                  <p:cNvPr id="60" name="Line 390"/>
                  <p:cNvSpPr>
                    <a:spLocks noChangeShapeType="1"/>
                  </p:cNvSpPr>
                  <p:nvPr/>
                </p:nvSpPr>
                <p:spPr bwMode="auto">
                  <a:xfrm>
                    <a:off x="4448" y="3130"/>
                    <a:ext cx="132" cy="17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</p:grpSp>
          </p:grpSp>
        </p:grpSp>
        <p:grpSp>
          <p:nvGrpSpPr>
            <p:cNvPr id="86" name="Group 401"/>
            <p:cNvGrpSpPr>
              <a:grpSpLocks/>
            </p:cNvGrpSpPr>
            <p:nvPr/>
          </p:nvGrpSpPr>
          <p:grpSpPr bwMode="auto">
            <a:xfrm>
              <a:off x="4702150" y="3751245"/>
              <a:ext cx="1470025" cy="1041400"/>
              <a:chOff x="3210" y="2533"/>
              <a:chExt cx="926" cy="656"/>
            </a:xfrm>
          </p:grpSpPr>
          <p:grpSp>
            <p:nvGrpSpPr>
              <p:cNvPr id="87" name="Group 297"/>
              <p:cNvGrpSpPr>
                <a:grpSpLocks/>
              </p:cNvGrpSpPr>
              <p:nvPr/>
            </p:nvGrpSpPr>
            <p:grpSpPr bwMode="auto">
              <a:xfrm>
                <a:off x="3210" y="2533"/>
                <a:ext cx="698" cy="656"/>
                <a:chOff x="3062" y="2296"/>
                <a:chExt cx="816" cy="737"/>
              </a:xfrm>
            </p:grpSpPr>
            <p:grpSp>
              <p:nvGrpSpPr>
                <p:cNvPr id="88" name="Group 298"/>
                <p:cNvGrpSpPr>
                  <a:grpSpLocks/>
                </p:cNvGrpSpPr>
                <p:nvPr/>
              </p:nvGrpSpPr>
              <p:grpSpPr bwMode="auto">
                <a:xfrm>
                  <a:off x="3062" y="2516"/>
                  <a:ext cx="816" cy="517"/>
                  <a:chOff x="3878" y="3067"/>
                  <a:chExt cx="816" cy="517"/>
                </a:xfrm>
              </p:grpSpPr>
              <p:sp>
                <p:nvSpPr>
                  <p:cNvPr id="107" name="AutoShape 299"/>
                  <p:cNvSpPr>
                    <a:spLocks noChangeArrowheads="1"/>
                  </p:cNvSpPr>
                  <p:nvPr/>
                </p:nvSpPr>
                <p:spPr bwMode="auto">
                  <a:xfrm>
                    <a:off x="3878" y="3067"/>
                    <a:ext cx="816" cy="499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eaLnBrk="0" hangingPunct="0"/>
                    <a:endParaRPr lang="pt-BR"/>
                  </a:p>
                </p:txBody>
              </p:sp>
              <p:sp>
                <p:nvSpPr>
                  <p:cNvPr id="108" name="Text Box 30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09" y="3127"/>
                    <a:ext cx="769" cy="45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pt-BR" sz="1200" i="0">
                        <a:latin typeface="Arial" pitchFamily="34" charset="0"/>
                      </a:rPr>
                      <a:t>Convênio de</a:t>
                    </a:r>
                    <a:br>
                      <a:rPr lang="pt-BR" sz="1200" i="0">
                        <a:latin typeface="Arial" pitchFamily="34" charset="0"/>
                      </a:rPr>
                    </a:br>
                    <a:r>
                      <a:rPr lang="pt-BR" sz="1200" i="0">
                        <a:latin typeface="Arial" pitchFamily="34" charset="0"/>
                      </a:rPr>
                      <a:t>Cooperação</a:t>
                    </a:r>
                    <a:br>
                      <a:rPr lang="pt-BR" sz="1200" i="0">
                        <a:latin typeface="Arial" pitchFamily="34" charset="0"/>
                      </a:rPr>
                    </a:br>
                    <a:r>
                      <a:rPr lang="pt-BR" sz="1200" i="0">
                        <a:latin typeface="Arial" pitchFamily="34" charset="0"/>
                      </a:rPr>
                      <a:t>Técnica</a:t>
                    </a:r>
                    <a:endParaRPr lang="en-US" sz="1200" i="0">
                      <a:latin typeface="Arial" pitchFamily="34" charset="0"/>
                    </a:endParaRPr>
                  </a:p>
                </p:txBody>
              </p:sp>
            </p:grpSp>
            <p:sp>
              <p:nvSpPr>
                <p:cNvPr id="106" name="Line 301"/>
                <p:cNvSpPr>
                  <a:spLocks noChangeShapeType="1"/>
                </p:cNvSpPr>
                <p:nvPr/>
              </p:nvSpPr>
              <p:spPr bwMode="auto">
                <a:xfrm>
                  <a:off x="3470" y="2296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sp>
            <p:nvSpPr>
              <p:cNvPr id="104" name="Line 392"/>
              <p:cNvSpPr>
                <a:spLocks noChangeShapeType="1"/>
              </p:cNvSpPr>
              <p:nvPr/>
            </p:nvSpPr>
            <p:spPr bwMode="auto">
              <a:xfrm flipH="1">
                <a:off x="3904" y="2616"/>
                <a:ext cx="232" cy="1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9" name="Espaço Reservado para Número de Slide 108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5C19CDD-4695-4215-8731-77F5C5AE6C5E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  <p:sp>
        <p:nvSpPr>
          <p:cNvPr id="111" name="Espaço Reservado para Rodapé 110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pt-BR" smtClean="0"/>
              <a:t>‹nº›</a:t>
            </a:r>
            <a:endParaRPr lang="pt-BR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Parcerias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000" dirty="0" smtClean="0"/>
              <a:t>Membros e suas relações</a:t>
            </a:r>
            <a:endParaRPr lang="pt-BR" sz="2000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t-BR" sz="1200" b="1" dirty="0" smtClean="0"/>
              <a:t>Interesses</a:t>
            </a:r>
          </a:p>
          <a:p>
            <a:pPr>
              <a:buFont typeface="Arial" pitchFamily="34" charset="0"/>
              <a:buChar char="•"/>
            </a:pPr>
            <a:r>
              <a:rPr lang="pt-BR" sz="1200" dirty="0" smtClean="0"/>
              <a:t> Permuta de infraestrutura (fibra, passagem, etc.)</a:t>
            </a:r>
          </a:p>
          <a:p>
            <a:pPr>
              <a:buFont typeface="Arial" pitchFamily="34" charset="0"/>
              <a:buChar char="•"/>
            </a:pPr>
            <a:r>
              <a:rPr lang="pt-BR" sz="1200" dirty="0" smtClean="0"/>
              <a:t> Fortalecimento da Redecomep local</a:t>
            </a:r>
          </a:p>
          <a:p>
            <a:pPr>
              <a:buFont typeface="Arial" pitchFamily="34" charset="0"/>
              <a:buChar char="•"/>
            </a:pPr>
            <a:r>
              <a:rPr lang="pt-BR" sz="1200" dirty="0" smtClean="0"/>
              <a:t> Colaboração na diminuição do custeio por instituição</a:t>
            </a:r>
          </a:p>
          <a:p>
            <a:pPr>
              <a:buFont typeface="Arial" pitchFamily="34" charset="0"/>
              <a:buChar char="•"/>
            </a:pPr>
            <a:r>
              <a:rPr lang="pt-BR" sz="1200" dirty="0" smtClean="0"/>
              <a:t> Maior interação das IPEs com os governos</a:t>
            </a:r>
          </a:p>
          <a:p>
            <a:pPr>
              <a:buFont typeface="Arial" pitchFamily="34" charset="0"/>
              <a:buChar char="•"/>
            </a:pPr>
            <a:r>
              <a:rPr lang="pt-BR" sz="1200" dirty="0" smtClean="0"/>
              <a:t> Apoio às ações públicas locais</a:t>
            </a:r>
          </a:p>
          <a:p>
            <a:r>
              <a:rPr lang="pt-BR" sz="1200" b="1" dirty="0" smtClean="0"/>
              <a:t>Mecanismo</a:t>
            </a:r>
          </a:p>
          <a:p>
            <a:pPr>
              <a:buFont typeface="Arial" pitchFamily="34" charset="0"/>
              <a:buChar char="•"/>
            </a:pPr>
            <a:r>
              <a:rPr lang="pt-BR" sz="1200" dirty="0" smtClean="0"/>
              <a:t> Compartilhamento de infraestrutura</a:t>
            </a:r>
          </a:p>
          <a:p>
            <a:pPr>
              <a:buFont typeface="Arial" pitchFamily="34" charset="0"/>
              <a:buChar char="•"/>
            </a:pPr>
            <a:r>
              <a:rPr lang="pt-BR" sz="1200" dirty="0" smtClean="0"/>
              <a:t> Governança comum para a Redecomep</a:t>
            </a:r>
          </a:p>
          <a:p>
            <a:pPr>
              <a:buFont typeface="Arial" pitchFamily="34" charset="0"/>
              <a:buChar char="•"/>
            </a:pPr>
            <a:r>
              <a:rPr lang="pt-BR" sz="1200" dirty="0" smtClean="0"/>
              <a:t> Responsabilidade pelas manutenções, operação do </a:t>
            </a:r>
            <a:r>
              <a:rPr lang="pt-BR" sz="1200" i="1" dirty="0" smtClean="0"/>
              <a:t>consórcio</a:t>
            </a:r>
            <a:r>
              <a:rPr lang="pt-BR" sz="1200" dirty="0" smtClean="0"/>
              <a:t> e demais custeios</a:t>
            </a:r>
            <a:endParaRPr lang="pt-BR" sz="1200" i="1" dirty="0" smtClean="0"/>
          </a:p>
          <a:p>
            <a:pPr>
              <a:buFont typeface="Arial" pitchFamily="34" charset="0"/>
              <a:buChar char="•"/>
            </a:pPr>
            <a:r>
              <a:rPr lang="pt-BR" sz="1200" i="1" dirty="0" smtClean="0"/>
              <a:t> </a:t>
            </a:r>
            <a:r>
              <a:rPr lang="pt-BR" sz="1200" dirty="0" smtClean="0"/>
              <a:t>Pares separados para cada rede</a:t>
            </a:r>
            <a:endParaRPr lang="pt-BR" sz="1200" i="1" dirty="0" smtClean="0"/>
          </a:p>
          <a:p>
            <a:pPr>
              <a:buFont typeface="Arial" pitchFamily="34" charset="0"/>
              <a:buChar char="•"/>
            </a:pPr>
            <a:endParaRPr lang="pt-BR" sz="1200" dirty="0"/>
          </a:p>
        </p:txBody>
      </p:sp>
      <p:graphicFrame>
        <p:nvGraphicFramePr>
          <p:cNvPr id="7" name="Diagrama 6"/>
          <p:cNvGraphicFramePr/>
          <p:nvPr/>
        </p:nvGraphicFramePr>
        <p:xfrm>
          <a:off x="3491880" y="1124744"/>
          <a:ext cx="4968552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Gestão, operação e sustentabilidade</a:t>
            </a: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</p:nvPr>
        </p:nvGraphicFramePr>
        <p:xfrm>
          <a:off x="533400" y="1447800"/>
          <a:ext cx="7770813" cy="4113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Modelo centrado na Universidade</a:t>
            </a: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sz="half" idx="1"/>
          </p:nvPr>
        </p:nvGraphicFramePr>
        <p:xfrm>
          <a:off x="533400" y="1447800"/>
          <a:ext cx="3808413" cy="4113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652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dirty="0" err="1" smtClean="0"/>
              <a:t>MetroGYN</a:t>
            </a:r>
            <a:endParaRPr lang="pt-BR" dirty="0" smtClean="0"/>
          </a:p>
          <a:p>
            <a:pPr marL="0" indent="0">
              <a:buFont typeface="Arial" pitchFamily="34" charset="0"/>
              <a:buChar char="•"/>
            </a:pPr>
            <a:r>
              <a:rPr lang="pt-BR" dirty="0" smtClean="0"/>
              <a:t> Pantaneira</a:t>
            </a:r>
          </a:p>
          <a:p>
            <a:pPr marL="0" indent="0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Modelo centrado na Universidade com Governo</a:t>
            </a: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sz="half" idx="1"/>
          </p:nvPr>
        </p:nvGraphicFramePr>
        <p:xfrm>
          <a:off x="533400" y="1447800"/>
          <a:ext cx="3808413" cy="4113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676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Arial" pitchFamily="34" charset="0"/>
              <a:buChar char="•"/>
            </a:pPr>
            <a:r>
              <a:rPr lang="pt-BR" smtClean="0"/>
              <a:t>MetroVix</a:t>
            </a:r>
          </a:p>
          <a:p>
            <a:pPr marL="0" indent="0">
              <a:buFont typeface="Arial" pitchFamily="34" charset="0"/>
              <a:buChar char="•"/>
            </a:pPr>
            <a:r>
              <a:rPr lang="pt-BR" smtClean="0"/>
              <a:t>Rio Branco</a:t>
            </a:r>
          </a:p>
          <a:p>
            <a:pPr marL="0" indent="0">
              <a:buFont typeface="Arial" pitchFamily="34" charset="0"/>
              <a:buChar char="•"/>
            </a:pPr>
            <a:r>
              <a:rPr lang="pt-BR" smtClean="0"/>
              <a:t>Remep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Verdana"/>
        <a:ea typeface=""/>
        <a:cs typeface="DejaVu Sans"/>
      </a:majorFont>
      <a:minorFont>
        <a:latin typeface="Verdana"/>
        <a:ea typeface=""/>
        <a:cs typeface="DejaVu Sans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0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0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2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3649</TotalTime>
  <Words>585</Words>
  <Application>Microsoft Office PowerPoint</Application>
  <PresentationFormat>Apresentação na tela (4:3)</PresentationFormat>
  <Paragraphs>249</Paragraphs>
  <Slides>16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Slide 1</vt:lpstr>
      <vt:lpstr>Menu</vt:lpstr>
      <vt:lpstr>Slide 3</vt:lpstr>
      <vt:lpstr>Slide 4</vt:lpstr>
      <vt:lpstr>Membros e suas relações</vt:lpstr>
      <vt:lpstr>Parcerias</vt:lpstr>
      <vt:lpstr>Gestão, operação e sustentabilidade</vt:lpstr>
      <vt:lpstr>Modelo centrado na Universidade</vt:lpstr>
      <vt:lpstr>Modelo centrado na Universidade com Governo</vt:lpstr>
      <vt:lpstr>Modelo Universidade com Fundação Universitária</vt:lpstr>
      <vt:lpstr>Modelo Fundação de Pesquisa</vt:lpstr>
      <vt:lpstr>Modelo centrado na RNP</vt:lpstr>
      <vt:lpstr>Modelo Universidade/Governo</vt:lpstr>
      <vt:lpstr>Modelo Universidade/PoP/Governo2</vt:lpstr>
      <vt:lpstr>Modelo IRU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Redecomep</dc:title>
  <dc:creator>Nelson Simões - Jose L. Ribeiro - Vanessa Macedo</dc:creator>
  <cp:lastModifiedBy>natacia.dias</cp:lastModifiedBy>
  <cp:revision>459</cp:revision>
  <cp:lastPrinted>2001-02-05T12:32:47Z</cp:lastPrinted>
  <dcterms:created xsi:type="dcterms:W3CDTF">2005-04-04T02:11:33Z</dcterms:created>
  <dcterms:modified xsi:type="dcterms:W3CDTF">2010-12-07T09:51:32Z</dcterms:modified>
</cp:coreProperties>
</file>